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8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6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6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7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9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1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0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3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8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DEC5-F860-45B4-B6B7-F3C8038FBDA9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215A-19C7-4B1A-8573-A79A74AFF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5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Halfin</dc:creator>
  <cp:lastModifiedBy>George Halfin</cp:lastModifiedBy>
  <cp:revision>1</cp:revision>
  <dcterms:created xsi:type="dcterms:W3CDTF">2021-10-20T15:38:03Z</dcterms:created>
  <dcterms:modified xsi:type="dcterms:W3CDTF">2021-10-20T15:40:57Z</dcterms:modified>
</cp:coreProperties>
</file>