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ADCB8-A164-4093-A08C-AC1FF387477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F8AA-0AC9-4E79-9882-88C8ED075B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49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ADCB8-A164-4093-A08C-AC1FF387477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F8AA-0AC9-4E79-9882-88C8ED075B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948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ADCB8-A164-4093-A08C-AC1FF387477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F8AA-0AC9-4E79-9882-88C8ED075B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76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ADCB8-A164-4093-A08C-AC1FF387477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F8AA-0AC9-4E79-9882-88C8ED075B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984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ADCB8-A164-4093-A08C-AC1FF387477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F8AA-0AC9-4E79-9882-88C8ED075B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38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ADCB8-A164-4093-A08C-AC1FF387477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F8AA-0AC9-4E79-9882-88C8ED075B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07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ADCB8-A164-4093-A08C-AC1FF387477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F8AA-0AC9-4E79-9882-88C8ED075B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71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ADCB8-A164-4093-A08C-AC1FF387477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F8AA-0AC9-4E79-9882-88C8ED075B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435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ADCB8-A164-4093-A08C-AC1FF387477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F8AA-0AC9-4E79-9882-88C8ED075B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276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ADCB8-A164-4093-A08C-AC1FF387477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F8AA-0AC9-4E79-9882-88C8ED075B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85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ADCB8-A164-4093-A08C-AC1FF387477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F8AA-0AC9-4E79-9882-88C8ED075B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24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ADCB8-A164-4093-A08C-AC1FF387477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3F8AA-0AC9-4E79-9882-88C8ED075B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38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588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Halfin</dc:creator>
  <cp:lastModifiedBy>George Halfin</cp:lastModifiedBy>
  <cp:revision>1</cp:revision>
  <dcterms:created xsi:type="dcterms:W3CDTF">2021-10-20T15:43:07Z</dcterms:created>
  <dcterms:modified xsi:type="dcterms:W3CDTF">2021-10-20T15:44:26Z</dcterms:modified>
</cp:coreProperties>
</file>