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0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1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1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5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9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5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021-9E41-44D6-9A0C-D769542CCCE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F3E2-71A1-4F56-96B5-564A45514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9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Halfin</dc:creator>
  <cp:lastModifiedBy>George Halfin</cp:lastModifiedBy>
  <cp:revision>1</cp:revision>
  <dcterms:created xsi:type="dcterms:W3CDTF">2021-10-20T15:41:51Z</dcterms:created>
  <dcterms:modified xsi:type="dcterms:W3CDTF">2021-10-20T15:42:21Z</dcterms:modified>
</cp:coreProperties>
</file>