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5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7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8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33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5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78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83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1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3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D9D12-7C6F-485D-BC1C-A757B5898CC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39EB7-058E-49F1-900D-A13AA6A14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2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39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Halfin</dc:creator>
  <cp:lastModifiedBy>George Halfin</cp:lastModifiedBy>
  <cp:revision>1</cp:revision>
  <dcterms:created xsi:type="dcterms:W3CDTF">2021-10-20T15:44:59Z</dcterms:created>
  <dcterms:modified xsi:type="dcterms:W3CDTF">2021-10-20T15:45:57Z</dcterms:modified>
</cp:coreProperties>
</file>