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3" d="100"/>
          <a:sy n="63" d="100"/>
        </p:scale>
        <p:origin x="132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0547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975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8757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7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880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335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537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783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0834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7319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435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D9D12-7C6F-485D-BC1C-A757B5898CCC}" type="datetimeFigureOut">
              <a:rPr lang="en-GB" smtClean="0"/>
              <a:t>20/10/2021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39EB7-058E-49F1-900D-A13AA6A142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427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393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Halfin</dc:creator>
  <cp:lastModifiedBy>George Halfin</cp:lastModifiedBy>
  <cp:revision>1</cp:revision>
  <dcterms:created xsi:type="dcterms:W3CDTF">2021-10-20T15:44:59Z</dcterms:created>
  <dcterms:modified xsi:type="dcterms:W3CDTF">2021-10-20T15:45:57Z</dcterms:modified>
</cp:coreProperties>
</file>