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455" r:id="rId4"/>
  </p:sldMasterIdLst>
  <p:notesMasterIdLst>
    <p:notesMasterId r:id="rId33"/>
  </p:notesMasterIdLst>
  <p:sldIdLst>
    <p:sldId id="335" r:id="rId5"/>
    <p:sldId id="287" r:id="rId6"/>
    <p:sldId id="288" r:id="rId7"/>
    <p:sldId id="290" r:id="rId8"/>
    <p:sldId id="291" r:id="rId9"/>
    <p:sldId id="292" r:id="rId10"/>
    <p:sldId id="293" r:id="rId11"/>
    <p:sldId id="296" r:id="rId12"/>
    <p:sldId id="297" r:id="rId13"/>
    <p:sldId id="342" r:id="rId14"/>
    <p:sldId id="343" r:id="rId15"/>
    <p:sldId id="302" r:id="rId16"/>
    <p:sldId id="1993219706" r:id="rId17"/>
    <p:sldId id="1993219699" r:id="rId18"/>
    <p:sldId id="1993219700" r:id="rId19"/>
    <p:sldId id="364" r:id="rId20"/>
    <p:sldId id="1993219704" r:id="rId21"/>
    <p:sldId id="1993219708" r:id="rId22"/>
    <p:sldId id="1993219703" r:id="rId23"/>
    <p:sldId id="350" r:id="rId24"/>
    <p:sldId id="1703" r:id="rId25"/>
    <p:sldId id="368" r:id="rId26"/>
    <p:sldId id="1704" r:id="rId27"/>
    <p:sldId id="372" r:id="rId28"/>
    <p:sldId id="351" r:id="rId29"/>
    <p:sldId id="369" r:id="rId30"/>
    <p:sldId id="352" r:id="rId31"/>
    <p:sldId id="366" r:id="rId3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s Hamilton-Shaw" initials="RH" lastIdx="11" clrIdx="0">
    <p:extLst>
      <p:ext uri="{19B8F6BF-5375-455C-9EA6-DF929625EA0E}">
        <p15:presenceInfo xmlns:p15="http://schemas.microsoft.com/office/powerpoint/2012/main" userId="S::ross.hamiltonshaw@gilead.com::cc828765-7a40-4c7c-8430-c7848fb256c8" providerId="AD"/>
      </p:ext>
    </p:extLst>
  </p:cmAuthor>
  <p:cmAuthor id="2" name="Neal Marshall" initials="NM" lastIdx="2" clrIdx="1">
    <p:extLst>
      <p:ext uri="{19B8F6BF-5375-455C-9EA6-DF929625EA0E}">
        <p15:presenceInfo xmlns:p15="http://schemas.microsoft.com/office/powerpoint/2012/main" userId="S::nmarshall01@gilead.com::0f838fec-ee61-4d5d-943f-69cff7de7b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Sheet1!$A$2:$A$26</c:f>
              <c:strCache>
                <c:ptCount val="25"/>
                <c:pt idx="0">
                  <c:v>South Korea</c:v>
                </c:pt>
                <c:pt idx="1">
                  <c:v>China</c:v>
                </c:pt>
                <c:pt idx="2">
                  <c:v>Russia</c:v>
                </c:pt>
                <c:pt idx="3">
                  <c:v>Brazil</c:v>
                </c:pt>
                <c:pt idx="4">
                  <c:v>Canada</c:v>
                </c:pt>
                <c:pt idx="5">
                  <c:v>Poland</c:v>
                </c:pt>
                <c:pt idx="6">
                  <c:v>Japan</c:v>
                </c:pt>
                <c:pt idx="7">
                  <c:v>Mexico</c:v>
                </c:pt>
                <c:pt idx="8">
                  <c:v>Taiwan</c:v>
                </c:pt>
                <c:pt idx="9">
                  <c:v>Argentina</c:v>
                </c:pt>
                <c:pt idx="10">
                  <c:v>Spain</c:v>
                </c:pt>
                <c:pt idx="11">
                  <c:v>Italy</c:v>
                </c:pt>
                <c:pt idx="12">
                  <c:v>UK</c:v>
                </c:pt>
                <c:pt idx="13">
                  <c:v>South Africa</c:v>
                </c:pt>
                <c:pt idx="14">
                  <c:v>Chile</c:v>
                </c:pt>
                <c:pt idx="15">
                  <c:v>USA</c:v>
                </c:pt>
                <c:pt idx="16">
                  <c:v>France</c:v>
                </c:pt>
                <c:pt idx="17">
                  <c:v>Germany</c:v>
                </c:pt>
                <c:pt idx="18">
                  <c:v>Netherlands</c:v>
                </c:pt>
                <c:pt idx="19">
                  <c:v>Belgium</c:v>
                </c:pt>
                <c:pt idx="20">
                  <c:v>Ireland</c:v>
                </c:pt>
                <c:pt idx="21">
                  <c:v>Portugal</c:v>
                </c:pt>
                <c:pt idx="22">
                  <c:v>Australia</c:v>
                </c:pt>
                <c:pt idx="23">
                  <c:v>Austria</c:v>
                </c:pt>
                <c:pt idx="24">
                  <c:v>Switzerland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5"/>
                <c:pt idx="0">
                  <c:v>0.38</c:v>
                </c:pt>
                <c:pt idx="1">
                  <c:v>0.4</c:v>
                </c:pt>
                <c:pt idx="2">
                  <c:v>0.46</c:v>
                </c:pt>
                <c:pt idx="3">
                  <c:v>0.48</c:v>
                </c:pt>
                <c:pt idx="4">
                  <c:v>0.56000000000000005</c:v>
                </c:pt>
                <c:pt idx="5">
                  <c:v>0.56000000000000005</c:v>
                </c:pt>
                <c:pt idx="6">
                  <c:v>0.59</c:v>
                </c:pt>
                <c:pt idx="7">
                  <c:v>0.6</c:v>
                </c:pt>
                <c:pt idx="8">
                  <c:v>0.64</c:v>
                </c:pt>
                <c:pt idx="9">
                  <c:v>0.66</c:v>
                </c:pt>
                <c:pt idx="10">
                  <c:v>0.67</c:v>
                </c:pt>
                <c:pt idx="11">
                  <c:v>0.68</c:v>
                </c:pt>
                <c:pt idx="12">
                  <c:v>0.69</c:v>
                </c:pt>
                <c:pt idx="13">
                  <c:v>0.7</c:v>
                </c:pt>
                <c:pt idx="14">
                  <c:v>0.7</c:v>
                </c:pt>
                <c:pt idx="15">
                  <c:v>0.71</c:v>
                </c:pt>
                <c:pt idx="16">
                  <c:v>0.71</c:v>
                </c:pt>
                <c:pt idx="17">
                  <c:v>0.71</c:v>
                </c:pt>
                <c:pt idx="18">
                  <c:v>0.75</c:v>
                </c:pt>
                <c:pt idx="19">
                  <c:v>0.76</c:v>
                </c:pt>
                <c:pt idx="20">
                  <c:v>0.78</c:v>
                </c:pt>
                <c:pt idx="21">
                  <c:v>0.78</c:v>
                </c:pt>
                <c:pt idx="22">
                  <c:v>0.8</c:v>
                </c:pt>
                <c:pt idx="23">
                  <c:v>0.84</c:v>
                </c:pt>
                <c:pt idx="24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2A-0F4F-8E4C-95973FBF9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5251584"/>
        <c:axId val="495266672"/>
      </c:barChart>
      <c:catAx>
        <c:axId val="49525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266672"/>
        <c:crosses val="autoZero"/>
        <c:auto val="1"/>
        <c:lblAlgn val="ctr"/>
        <c:lblOffset val="100"/>
        <c:noMultiLvlLbl val="0"/>
      </c:catAx>
      <c:valAx>
        <c:axId val="495266672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2515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56026557410642E-2"/>
          <c:y val="0.11809001031350418"/>
          <c:w val="0.87058062557623028"/>
          <c:h val="0.7203873951543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rated issue as priority currently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Optimal adherence</c:v>
                </c:pt>
                <c:pt idx="1">
                  <c:v>Belief that ART prevents transmission</c:v>
                </c:pt>
                <c:pt idx="2">
                  <c:v>Viral suppression</c:v>
                </c:pt>
                <c:pt idx="3">
                  <c:v>Treatment satisfaction</c:v>
                </c:pt>
                <c:pt idx="4">
                  <c:v>Optimal mental health</c:v>
                </c:pt>
                <c:pt idx="5">
                  <c:v>Optimal overall health </c:v>
                </c:pt>
                <c:pt idx="6">
                  <c:v>Optimal sexual health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0.8</c:v>
                </c:pt>
                <c:pt idx="1">
                  <c:v>0.8</c:v>
                </c:pt>
                <c:pt idx="2">
                  <c:v>0.77</c:v>
                </c:pt>
                <c:pt idx="3">
                  <c:v>0.76</c:v>
                </c:pt>
                <c:pt idx="4">
                  <c:v>0.62</c:v>
                </c:pt>
                <c:pt idx="5">
                  <c:v>0.61</c:v>
                </c:pt>
                <c:pt idx="6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74-CE40-AFA8-B1AEC4DDB4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uncomfortable discussing with HCP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Optimal adherence</c:v>
                </c:pt>
                <c:pt idx="1">
                  <c:v>Belief that ART prevents transmission</c:v>
                </c:pt>
                <c:pt idx="2">
                  <c:v>Viral suppression</c:v>
                </c:pt>
                <c:pt idx="3">
                  <c:v>Treatment satisfaction</c:v>
                </c:pt>
                <c:pt idx="4">
                  <c:v>Optimal mental health</c:v>
                </c:pt>
                <c:pt idx="5">
                  <c:v>Optimal overall health </c:v>
                </c:pt>
                <c:pt idx="6">
                  <c:v>Optimal sexual health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0.68</c:v>
                </c:pt>
                <c:pt idx="1">
                  <c:v>0.63</c:v>
                </c:pt>
                <c:pt idx="2">
                  <c:v>0.69</c:v>
                </c:pt>
                <c:pt idx="3">
                  <c:v>0.56999999999999995</c:v>
                </c:pt>
                <c:pt idx="4">
                  <c:v>0.48</c:v>
                </c:pt>
                <c:pt idx="5">
                  <c:v>0.51</c:v>
                </c:pt>
                <c:pt idx="6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74-CE40-AFA8-B1AEC4DDB4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3"/>
        <c:overlap val="-18"/>
        <c:axId val="652392384"/>
        <c:axId val="652400912"/>
      </c:barChart>
      <c:catAx>
        <c:axId val="65239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400912"/>
        <c:crosses val="autoZero"/>
        <c:auto val="1"/>
        <c:lblAlgn val="ctr"/>
        <c:lblOffset val="100"/>
        <c:noMultiLvlLbl val="0"/>
      </c:catAx>
      <c:valAx>
        <c:axId val="652400912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39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8B854C-F327-A642-8010-1D6376589B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B0BF1-3565-074E-B423-488507E62B9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D4961F5-C752-9F46-9B3F-D13D3CA5A9C5}" type="datetimeFigureOut">
              <a:rPr lang="en-US" altLang="en-US"/>
              <a:pPr>
                <a:defRPr/>
              </a:pPr>
              <a:t>6/5/23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E6744B0-4F66-AB4F-A847-D76EB76995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F1C0095-2315-8443-A108-25B86F2C9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C94E2-0221-0C4A-943B-5F9E6E8797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2E497-72B6-E243-AA26-E1B7DD277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DFB184A-A6A2-6845-B68A-429ABB0D2A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F1BF0DA-CE10-854F-8B8C-BDB25E0A3B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8A96A346-763D-3A47-A65B-C3231CE21C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Rakai study in Uganda </a:t>
            </a:r>
            <a:r>
              <a:rPr lang="mr-IN" altLang="en-US" dirty="0">
                <a:ea typeface="ＭＳ Ｐゴシック" panose="020B0600070205080204" pitchFamily="34" charset="-128"/>
              </a:rPr>
              <a:t>–</a:t>
            </a:r>
            <a:r>
              <a:rPr lang="en-US" altLang="en-US" dirty="0">
                <a:ea typeface="ＭＳ Ｐゴシック" panose="020B0600070205080204" pitchFamily="34" charset="-128"/>
              </a:rPr>
              <a:t> 20 years ago </a:t>
            </a:r>
            <a:r>
              <a:rPr lang="mr-IN" altLang="en-US" dirty="0">
                <a:ea typeface="ＭＳ Ｐゴシック" panose="020B0600070205080204" pitchFamily="34" charset="-128"/>
              </a:rPr>
              <a:t>–</a:t>
            </a:r>
            <a:r>
              <a:rPr lang="en-US" altLang="en-US" dirty="0">
                <a:ea typeface="ＭＳ Ｐゴシック" panose="020B0600070205080204" pitchFamily="34" charset="-128"/>
              </a:rPr>
              <a:t> demonstrated the intimate link between VL and transmission risk. The higher the viral load the greater the risk of transmission </a:t>
            </a:r>
            <a:r>
              <a:rPr lang="mr-IN" altLang="en-US" dirty="0">
                <a:ea typeface="ＭＳ Ｐゴシック" panose="020B0600070205080204" pitchFamily="34" charset="-128"/>
              </a:rPr>
              <a:t>–</a:t>
            </a:r>
            <a:r>
              <a:rPr lang="en-US" altLang="en-US" dirty="0">
                <a:ea typeface="ＭＳ Ｐゴシック" panose="020B0600070205080204" pitchFamily="34" charset="-128"/>
              </a:rPr>
              <a:t> and conversely the lower the viral the smaller the risk of transmission </a:t>
            </a:r>
            <a:r>
              <a:rPr lang="mr-IN" altLang="en-US" dirty="0">
                <a:ea typeface="ＭＳ Ｐゴシック" panose="020B0600070205080204" pitchFamily="34" charset="-128"/>
              </a:rPr>
              <a:t>–</a:t>
            </a:r>
            <a:r>
              <a:rPr lang="en-US" altLang="en-US" dirty="0">
                <a:ea typeface="ＭＳ Ｐゴシック" panose="020B0600070205080204" pitchFamily="34" charset="-128"/>
              </a:rPr>
              <a:t> with no transmissions where VL &lt; 1,500 copies/</a:t>
            </a:r>
            <a:r>
              <a:rPr lang="en-US" altLang="en-US" dirty="0" err="1">
                <a:ea typeface="ＭＳ Ｐゴシック" panose="020B0600070205080204" pitchFamily="34" charset="-128"/>
              </a:rPr>
              <a:t>mL.</a:t>
            </a:r>
            <a:r>
              <a:rPr lang="en-US" altLang="en-US" dirty="0">
                <a:ea typeface="ＭＳ Ｐゴシック" panose="020B0600070205080204" pitchFamily="34" charset="-128"/>
              </a:rPr>
              <a:t> The question remained </a:t>
            </a:r>
            <a:r>
              <a:rPr lang="mr-IN" altLang="en-US" dirty="0">
                <a:ea typeface="ＭＳ Ｐゴシック" panose="020B0600070205080204" pitchFamily="34" charset="-128"/>
              </a:rPr>
              <a:t>–</a:t>
            </a:r>
            <a:r>
              <a:rPr lang="en-US" altLang="en-US" dirty="0">
                <a:ea typeface="ＭＳ Ｐゴシック" panose="020B0600070205080204" pitchFamily="34" charset="-128"/>
              </a:rPr>
              <a:t> is there a viral load low enough to confidently state that transmission will not occur?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573F5B85-C567-9F40-B84F-280EE70367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6ED9A6-6424-D34D-910E-9204760D016A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1D535C90-607F-E14D-978C-FE9EDD063F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93886C54-F389-AA43-AA30-E956D1FF71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Time to challenge the language we use </a:t>
            </a:r>
            <a:r>
              <a:rPr lang="mr-IN" altLang="en-US" dirty="0">
                <a:ea typeface="ＭＳ Ｐゴシック" panose="020B0600070205080204" pitchFamily="34" charset="-128"/>
              </a:rPr>
              <a:t>–</a:t>
            </a:r>
            <a:r>
              <a:rPr lang="en-US" altLang="en-US" dirty="0">
                <a:ea typeface="ＭＳ Ｐゴシック" panose="020B0600070205080204" pitchFamily="34" charset="-128"/>
              </a:rPr>
              <a:t> especially focused on HCPs. The importance of (1) getting the message out and (2) using definitive language confidently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9F56EDEA-CB43-284B-9C37-26FCB112A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D6277A-557B-A04A-AA41-D5B8166F2E97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42FD8CA-B885-8247-9960-C711DE1AD4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1F73486-103F-D445-9E5D-CEA0FB1905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HPTN052 </a:t>
            </a:r>
            <a:r>
              <a:rPr lang="mr-IN" altLang="en-US">
                <a:ea typeface="ＭＳ Ｐゴシック" panose="020B0600070205080204" pitchFamily="34" charset="-128"/>
              </a:rPr>
              <a:t>–</a:t>
            </a:r>
            <a:r>
              <a:rPr lang="en-US" altLang="en-US">
                <a:ea typeface="ＭＳ Ｐゴシック" panose="020B0600070205080204" pitchFamily="34" charset="-128"/>
              </a:rPr>
              <a:t> significant study. Randomly assigned sero-different couples to positive partner starting treatment immediately (CD4 350 </a:t>
            </a:r>
            <a:r>
              <a:rPr lang="mr-IN" altLang="en-US">
                <a:ea typeface="ＭＳ Ｐゴシック" panose="020B0600070205080204" pitchFamily="34" charset="-128"/>
              </a:rPr>
              <a:t>–</a:t>
            </a:r>
            <a:r>
              <a:rPr lang="en-US" altLang="en-US">
                <a:ea typeface="ＭＳ Ｐゴシック" panose="020B0600070205080204" pitchFamily="34" charset="-128"/>
              </a:rPr>
              <a:t> 550) or to defer until CD4 count 250 (standard of care at the time)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5A59390-0AE4-E740-BAA6-E5E04E99B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A7AD67C-D2F8-5449-A324-1A683AF849BA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14EAD2F8-B7B4-894B-A63D-CC2FF339E2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032D04B-7774-1847-8C9C-AAB155FAE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2CA8F7F3-4DD5-514E-94F7-99EA053D9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7CEDE78-B9F3-F542-BCA3-D286B4ABE254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532434D-5DAC-1C42-8EE3-FAFF75B00C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5B9F23CB-AD8E-E045-9049-4F5D8DBAC2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Partner study </a:t>
            </a:r>
            <a:r>
              <a:rPr lang="mr-IN" altLang="en-US">
                <a:ea typeface="ＭＳ Ｐゴシック" panose="020B0600070205080204" pitchFamily="34" charset="-128"/>
              </a:rPr>
              <a:t>–</a:t>
            </a:r>
            <a:r>
              <a:rPr lang="en-US" altLang="en-US">
                <a:ea typeface="ＭＳ Ｐゴシック" panose="020B0600070205080204" pitchFamily="34" charset="-128"/>
              </a:rPr>
              <a:t> outline of study design and primary aim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4AAC5E9-0971-DF40-87A8-FBA25E6679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DC8AE42-4BFC-0A41-A2AF-0E46E827ECF2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B7DD1E8F-C607-3E47-9573-702603B7DA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6B146B94-8A36-9045-966E-6C027A3D03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HIV transmission risks </a:t>
            </a:r>
            <a:r>
              <a:rPr lang="mr-IN" altLang="en-US">
                <a:ea typeface="ＭＳ Ｐゴシック" panose="020B0600070205080204" pitchFamily="34" charset="-128"/>
              </a:rPr>
              <a:t>–</a:t>
            </a:r>
            <a:r>
              <a:rPr lang="en-US" altLang="en-US">
                <a:ea typeface="ＭＳ Ｐゴシック" panose="020B0600070205080204" pitchFamily="34" charset="-128"/>
              </a:rPr>
              <a:t> varying confidence intervals which is determined by the number of couples years of follow-up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F3A3DD1E-3A8C-7647-89BB-6C4D49CB5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B851B2-CD14-454E-ADC2-5356CD37A2BC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2227FEB5-91C8-984E-8587-7EFEE2EFCB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F8EE909F-E74B-6E4D-9C9B-F3F9BDA286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HIV transmission risks </a:t>
            </a:r>
            <a:r>
              <a:rPr lang="mr-IN" altLang="en-US">
                <a:ea typeface="ＭＳ Ｐゴシック" panose="020B0600070205080204" pitchFamily="34" charset="-128"/>
              </a:rPr>
              <a:t>–</a:t>
            </a:r>
            <a:r>
              <a:rPr lang="en-US" altLang="en-US">
                <a:ea typeface="ＭＳ Ｐゴシック" panose="020B0600070205080204" pitchFamily="34" charset="-128"/>
              </a:rPr>
              <a:t> varying confidence intervals which is determined by the number of couples years of follow-up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2B81D6B1-9C72-C349-BADB-7DD0D6600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DC7245-5F3A-134D-B1F5-337B727A63E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D65C84E8-87DE-4C4F-B107-0C63CA061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52CC6C6-0BB4-D343-86F1-97548C563A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Partner study </a:t>
            </a:r>
            <a:r>
              <a:rPr lang="mr-IN" altLang="en-US">
                <a:ea typeface="ＭＳ Ｐゴシック" panose="020B0600070205080204" pitchFamily="34" charset="-128"/>
              </a:rPr>
              <a:t>–</a:t>
            </a:r>
            <a:r>
              <a:rPr lang="en-US" altLang="en-US">
                <a:ea typeface="ＭＳ Ｐゴシック" panose="020B0600070205080204" pitchFamily="34" charset="-128"/>
              </a:rPr>
              <a:t> outline of study design and primary aim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3EDB53F9-AB54-474F-A7F7-A7CC2A204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CD0C978-A1CA-E746-964C-D3AF34AF569B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FB184A-A6A2-6845-B68A-429ABB0D2A9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904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7FBF5A44-B486-4F4E-A4AD-9180F0C8DF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D6F5A586-BB94-E247-9007-5D140FAC75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0ACF6D4B-987D-2C45-9A2B-ECFB863C2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9DC450-DD00-6449-95DD-222151506B3C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CFE437-7933-144F-9D9D-807A6FD19947}"/>
              </a:ext>
            </a:extLst>
          </p:cNvPr>
          <p:cNvCxnSpPr/>
          <p:nvPr/>
        </p:nvCxnSpPr>
        <p:spPr>
          <a:xfrm>
            <a:off x="609601" y="2905125"/>
            <a:ext cx="9980084" cy="0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1886"/>
            <a:ext cx="10668000" cy="772913"/>
          </a:xfrm>
        </p:spPr>
        <p:txBody>
          <a:bodyPr lIns="0" tIns="0" rIns="0" bIns="0" anchor="b">
            <a:normAutofit/>
          </a:bodyPr>
          <a:lstStyle>
            <a:lvl1pPr algn="l"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096053"/>
            <a:ext cx="9753600" cy="52518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600" baseline="0">
                <a:solidFill>
                  <a:schemeClr val="bg1"/>
                </a:solidFill>
                <a:latin typeface="Tahom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36B6A5-8C70-C142-9FE4-3EF51E509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FB191-48A5-4314-B830-2D015227FD59}" type="datetime1">
              <a:rPr lang="en-US" altLang="en-US"/>
              <a:pPr>
                <a:defRPr/>
              </a:pPr>
              <a:t>6/5/23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F398F7-37CE-8B4C-96A7-0460720D3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7968DD-0E0F-8B49-B1D9-FE2669CE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EBE169-62B4-7A4A-B81A-4C50B08D38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9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30E13BAE-7632-F148-8A7E-01DA509F84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3175"/>
            <a:ext cx="6096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98C1D97D-D902-D647-ACAB-2AAC4D808B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79533"/>
          <a:stretch>
            <a:fillRect/>
          </a:stretch>
        </p:blipFill>
        <p:spPr bwMode="auto">
          <a:xfrm>
            <a:off x="-21166" y="1146175"/>
            <a:ext cx="1221316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9829"/>
            <a:ext cx="8128000" cy="1143000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rgbClr val="C71D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50569"/>
            <a:ext cx="10972800" cy="4705781"/>
          </a:xfrm>
        </p:spPr>
        <p:txBody>
          <a:bodyPr lIns="0" tIns="0" rIns="0" bIns="0">
            <a:normAutofit/>
          </a:bodyPr>
          <a:lstStyle>
            <a:lvl1pPr marL="342900" indent="-342900">
              <a:buClr>
                <a:srgbClr val="C61C3C"/>
              </a:buClr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buClr>
                <a:srgbClr val="C61C3C"/>
              </a:buClr>
              <a:buFont typeface=".AppleSystemUIFont" charset="-120"/>
              <a:buChar char="-"/>
              <a:defRPr sz="1600" baseline="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buClr>
                <a:srgbClr val="C61C3C"/>
              </a:buClr>
              <a:buFont typeface="Arial" charset="0"/>
              <a:buChar char="•"/>
              <a:defRPr sz="1600" baseline="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buClr>
                <a:srgbClr val="C61C3C"/>
              </a:buClr>
              <a:buFont typeface="Arial" charset="0"/>
              <a:buChar char="•"/>
              <a:defRPr sz="1600" baseline="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buClr>
                <a:srgbClr val="C61C3C"/>
              </a:buClr>
              <a:buFont typeface="Arial" charset="0"/>
              <a:buChar char="•"/>
              <a:defRPr sz="1600" baseline="0">
                <a:solidFill>
                  <a:schemeClr val="tx1"/>
                </a:solidFill>
                <a:latin typeface="Tahom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0" y="6417457"/>
            <a:ext cx="10972800" cy="30401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BCBC10D-C00A-D24D-B6F8-74533FD1A0E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05A7B-F2FD-C246-8D91-A83E9DCF199E}" type="datetimeFigureOut">
              <a:rPr lang="en-US" altLang="en-US"/>
              <a:pPr>
                <a:defRPr/>
              </a:pPr>
              <a:t>6/5/23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04D385-9A25-C64A-84F3-1B9C6B3473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A84FD6D-1EDF-6F46-96E8-CE595D4479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32584" y="6356351"/>
            <a:ext cx="649816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359E15-1D1A-954A-9789-9CCC87EFB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66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9829"/>
            <a:ext cx="8128000" cy="1143000"/>
          </a:xfrm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50569"/>
            <a:ext cx="10972800" cy="4705781"/>
          </a:xfrm>
        </p:spPr>
        <p:txBody>
          <a:bodyPr lIns="0" tIns="0" rIns="0" bIns="0">
            <a:noAutofit/>
          </a:bodyPr>
          <a:lstStyle>
            <a:lvl1pPr marL="342900" indent="-342900">
              <a:buClr>
                <a:srgbClr val="C61C3C"/>
              </a:buClr>
              <a:buFont typeface="Arial" charset="0"/>
              <a:buChar char="•"/>
              <a:defRPr sz="1800" baseline="0">
                <a:solidFill>
                  <a:srgbClr val="373737"/>
                </a:solidFill>
                <a:latin typeface="Tahoma" charset="0"/>
              </a:defRPr>
            </a:lvl1pPr>
            <a:lvl2pPr marL="742950" indent="-285750">
              <a:buClr>
                <a:srgbClr val="C61C3C"/>
              </a:buClr>
              <a:buFont typeface=".AppleSystemUIFont" charset="-120"/>
              <a:buChar char="-"/>
              <a:defRPr sz="1600" baseline="0">
                <a:solidFill>
                  <a:srgbClr val="373737"/>
                </a:solidFill>
                <a:latin typeface="Tahoma" charset="0"/>
              </a:defRPr>
            </a:lvl2pPr>
            <a:lvl3pPr marL="1143000" indent="-228600">
              <a:buClr>
                <a:srgbClr val="C61C3C"/>
              </a:buClr>
              <a:buFont typeface="Arial" charset="0"/>
              <a:buChar char="•"/>
              <a:defRPr sz="1600" baseline="0">
                <a:solidFill>
                  <a:srgbClr val="373737"/>
                </a:solidFill>
                <a:latin typeface="Tahoma" charset="0"/>
              </a:defRPr>
            </a:lvl3pPr>
            <a:lvl4pPr marL="1600200" indent="-228600">
              <a:buClr>
                <a:srgbClr val="C61C3C"/>
              </a:buClr>
              <a:buFont typeface="Arial" charset="0"/>
              <a:buChar char="•"/>
              <a:defRPr sz="1600" baseline="0">
                <a:solidFill>
                  <a:srgbClr val="373737"/>
                </a:solidFill>
                <a:latin typeface="Tahoma" charset="0"/>
              </a:defRPr>
            </a:lvl4pPr>
            <a:lvl5pPr marL="2057400" indent="-228600">
              <a:buClr>
                <a:srgbClr val="C61C3C"/>
              </a:buClr>
              <a:buFont typeface="Arial" charset="0"/>
              <a:buChar char="•"/>
              <a:defRPr sz="1600" baseline="0">
                <a:solidFill>
                  <a:srgbClr val="373737"/>
                </a:solidFill>
                <a:latin typeface="Tahom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0" y="6417457"/>
            <a:ext cx="10972800" cy="30401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8FE995C-21DD-514D-AF44-1822486960B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D0EB-4CC7-9B4D-9564-F3572C0E2AC6}" type="datetimeFigureOut">
              <a:rPr lang="en-US" altLang="en-US"/>
              <a:pPr>
                <a:defRPr/>
              </a:pPr>
              <a:t>6/5/23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030087-6366-DD45-BE4A-9E2A7CE1FC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D09C89-C68C-2346-9D16-C6A9A90BA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3C7463-5AFB-024B-ABA8-03B6995FF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16" descr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45650" y="377280"/>
            <a:ext cx="1703895" cy="1703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6" descr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1077" y="200477"/>
            <a:ext cx="1028750" cy="10287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3211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2958921-FC19-D645-BACF-4B07905DDD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A47C468-B3D9-A540-9889-18AC5D98F9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4BBAD-AA73-EF4C-969A-1AA1F2F5A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09090"/>
                </a:solidFill>
              </a:defRPr>
            </a:lvl1pPr>
          </a:lstStyle>
          <a:p>
            <a:pPr>
              <a:defRPr/>
            </a:pPr>
            <a:fld id="{7B6B5BF8-240C-D84C-8A0C-83E7E8A824A8}" type="datetimeFigureOut">
              <a:rPr lang="en-US" altLang="en-US"/>
              <a:pPr>
                <a:defRPr/>
              </a:pPr>
              <a:t>6/5/23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ADCCE-8613-0E45-89E5-98F7D2D8B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8A244-4846-C348-BA8C-0085AFEE2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09090"/>
                </a:solidFill>
              </a:defRPr>
            </a:lvl1pPr>
          </a:lstStyle>
          <a:p>
            <a:pPr>
              <a:defRPr/>
            </a:pPr>
            <a:fld id="{B1BD82F9-96E9-9341-B1EB-113E6FCC43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9AA704D5-01D8-3440-9820-8817DBEB91B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167" y="2184400"/>
            <a:ext cx="32173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Picture 1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71077" y="200477"/>
            <a:ext cx="1028750" cy="102875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857" r:id="rId1"/>
    <p:sldLayoutId id="2147493858" r:id="rId2"/>
    <p:sldLayoutId id="2147493859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/>
          <a:ea typeface="ＭＳ Ｐゴシック" charset="0"/>
          <a:cs typeface="Tahom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37373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373737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73737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73737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73737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s10461-021-03284-y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s10461-021-03284-y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t.org.uk/" TargetMode="External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i-base.info/u-equals-u/" TargetMode="External"/><Relationship Id="rId7" Type="http://schemas.openxmlformats.org/officeDocument/2006/relationships/hyperlink" Target="https://www.savinglivesuk.com/" TargetMode="External"/><Relationship Id="rId2" Type="http://schemas.openxmlformats.org/officeDocument/2006/relationships/hyperlink" Target="https://www.avert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at.org.uk/" TargetMode="External"/><Relationship Id="rId5" Type="http://schemas.openxmlformats.org/officeDocument/2006/relationships/hyperlink" Target="https://www.aidsmap.com/" TargetMode="External"/><Relationship Id="rId4" Type="http://schemas.openxmlformats.org/officeDocument/2006/relationships/hyperlink" Target="https://doitlondon.org/undetectable/" TargetMode="External"/><Relationship Id="rId9" Type="http://schemas.openxmlformats.org/officeDocument/2006/relationships/hyperlink" Target="https://www.preventionaccess.org/resource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entrez/eutils/elink.fcgi?dbfrom=pubmed&amp;retmode=ref&amp;cmd=prlinks&amp;id=20554983" TargetMode="External"/><Relationship Id="rId2" Type="http://schemas.openxmlformats.org/officeDocument/2006/relationships/hyperlink" Target="https://www.bhiva.org/file/5f1aab1ab9aba/BHIVA-Pregnancy-guidelines-2020-3rd-interim-update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journals.plos.org/plosone/article?id=10.1371/journal.pone.0068950" TargetMode="External"/><Relationship Id="rId4" Type="http://schemas.openxmlformats.org/officeDocument/2006/relationships/hyperlink" Target="https://www.ncbi.nlm.nih.gov/pmc/articles/PMC3716887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bhiva.org/BHIVA-encourages-universal-promotion-of-U-U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ventionaccess.org/" TargetMode="External"/><Relationship Id="rId2" Type="http://schemas.openxmlformats.org/officeDocument/2006/relationships/hyperlink" Target="http://www.tht.org.uk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>
            <a:extLst>
              <a:ext uri="{FF2B5EF4-FFF2-40B4-BE49-F238E27FC236}">
                <a16:creationId xmlns:a16="http://schemas.microsoft.com/office/drawing/2014/main" id="{3448ECDD-6A77-2B43-B265-06E3447D8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6588" y="1717675"/>
            <a:ext cx="8001000" cy="9413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altLang="en-US" sz="4000" dirty="0">
                <a:solidFill>
                  <a:srgbClr val="C71D3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Undetectable = </a:t>
            </a:r>
            <a:r>
              <a:rPr lang="en-GB" altLang="en-US" sz="4000" dirty="0" err="1">
                <a:solidFill>
                  <a:srgbClr val="C71D3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Untransmittable</a:t>
            </a:r>
            <a:br>
              <a:rPr lang="en-GB" altLang="en-US" sz="4000" dirty="0">
                <a:solidFill>
                  <a:srgbClr val="C71D3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GB" altLang="en-US" sz="4000" dirty="0">
                <a:solidFill>
                  <a:srgbClr val="C71D3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(U = U)</a:t>
            </a:r>
          </a:p>
        </p:txBody>
      </p:sp>
      <p:sp>
        <p:nvSpPr>
          <p:cNvPr id="8195" name="Subtitle 5">
            <a:extLst>
              <a:ext uri="{FF2B5EF4-FFF2-40B4-BE49-F238E27FC236}">
                <a16:creationId xmlns:a16="http://schemas.microsoft.com/office/drawing/2014/main" id="{23920CBB-20AB-2447-85BD-B85295467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2388" y="3359150"/>
            <a:ext cx="7315200" cy="1970088"/>
          </a:xfrm>
        </p:spPr>
        <p:txBody>
          <a:bodyPr/>
          <a:lstStyle/>
          <a:p>
            <a:pPr algn="ctr" eaLnBrk="1" hangingPunct="1"/>
            <a:endParaRPr lang="en-GB" altLang="en-US" dirty="0">
              <a:solidFill>
                <a:srgbClr val="C71D3E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A57A2-7B5B-FD43-9B70-B2CDD04EE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15152"/>
            <a:ext cx="6216650" cy="4488812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Partner 2 Study</a:t>
            </a:r>
          </a:p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r>
              <a:rPr lang="en-US" b="1" dirty="0">
                <a:solidFill>
                  <a:srgbClr val="B9002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Design: 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972 HIV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serodifferent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MSM couples 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783 couples contributed to the analysis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HIV-positive partner on ART with a viral load &lt;200 copies/mL</a:t>
            </a:r>
          </a:p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endParaRPr lang="en-US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r>
              <a:rPr lang="en-US" b="1" dirty="0">
                <a:solidFill>
                  <a:srgbClr val="B9002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Primary aim:</a:t>
            </a:r>
          </a:p>
          <a:p>
            <a:pPr marL="180975" indent="-171450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follow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serodifferent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partnerships that have penetrative sex without using condoms where the HIV-positive partner is on ART with a plasma HIV-1 RNA load &lt;200 copies/mL to study risk of HIV transmission through anal sex in the absence of condom use</a:t>
            </a:r>
            <a:endParaRPr lang="en-GB" altLang="en-US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9ED09-1323-BC45-BC8E-D64D5CE55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289676"/>
            <a:ext cx="8332694" cy="5683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dirty="0">
                <a:ea typeface="+mn-ea"/>
                <a:cs typeface="+mn-cs"/>
              </a:rPr>
              <a:t>ART, antiretroviral therapy; MSM, men who have sex with men.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s-IS" dirty="0">
                <a:ea typeface="+mn-ea"/>
                <a:cs typeface="+mn-cs"/>
              </a:rPr>
              <a:t>Rodger AJ et al. </a:t>
            </a:r>
            <a:r>
              <a:rPr lang="en-GB" b="1" dirty="0"/>
              <a:t>Risk of HIV transmission through </a:t>
            </a:r>
            <a:r>
              <a:rPr lang="en-GB" b="1" dirty="0" err="1"/>
              <a:t>condomless</a:t>
            </a:r>
            <a:r>
              <a:rPr lang="en-GB" b="1" dirty="0"/>
              <a:t> sex in </a:t>
            </a:r>
            <a:r>
              <a:rPr lang="en-GB" b="1" dirty="0" err="1"/>
              <a:t>serodifferent</a:t>
            </a:r>
            <a:r>
              <a:rPr lang="en-GB" b="1" dirty="0"/>
              <a:t> gay couples with the HIV-positive partner taking suppressive antiretroviral therapy (PARTNER): final results of a multicentre, prospective, observational study. Lancet </a:t>
            </a:r>
            <a:r>
              <a:rPr lang="en-GB" dirty="0"/>
              <a:t>2019 Jun 15;393(10189):2428-2438</a:t>
            </a:r>
            <a:endParaRPr lang="en-GB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69449C81-A355-E546-A2C8-E6D083343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91" y="1633538"/>
            <a:ext cx="3765550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7">
            <a:extLst>
              <a:ext uri="{FF2B5EF4-FFF2-40B4-BE49-F238E27FC236}">
                <a16:creationId xmlns:a16="http://schemas.microsoft.com/office/drawing/2014/main" id="{C2BEFABD-4EF9-C54A-AF02-6DC8C3EB2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9225" y="375761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6F3E9-D9E2-463A-BAC2-B9499A28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U=U: Building the evidence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D268585D-D3FF-624B-99FF-5EB923A74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6" y="1541464"/>
            <a:ext cx="8410575" cy="48148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Partner 2 Study: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5BC83-2363-FA49-A3F0-71E4EA1E3D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919" y="6406997"/>
            <a:ext cx="9652001" cy="387350"/>
          </a:xfrm>
        </p:spPr>
        <p:txBody>
          <a:bodyPr rtlCol="0"/>
          <a:lstStyle/>
          <a:p>
            <a:pPr eaLnBrk="1" fontAlgn="auto" hangingPunct="1">
              <a:spcAft>
                <a:spcPts val="300"/>
              </a:spcAft>
              <a:defRPr/>
            </a:pPr>
            <a:r>
              <a:rPr lang="en-US" dirty="0">
                <a:ea typeface="+mn-ea"/>
                <a:cs typeface="+mn-cs"/>
              </a:rPr>
              <a:t>CI, confidence interval; CYFU, couple years of follow-up; MSM, men who have sex with men; STI, sexually transmitted infection.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s-IS" dirty="0"/>
              <a:t>Rodger AJ et al. </a:t>
            </a:r>
            <a:r>
              <a:rPr lang="en-GB" b="1" dirty="0"/>
              <a:t>Risk of HIV transmission through </a:t>
            </a:r>
            <a:r>
              <a:rPr lang="en-GB" b="1" dirty="0" err="1"/>
              <a:t>condomless</a:t>
            </a:r>
            <a:r>
              <a:rPr lang="en-GB" b="1" dirty="0"/>
              <a:t> sex in </a:t>
            </a:r>
            <a:r>
              <a:rPr lang="en-GB" b="1" dirty="0" err="1"/>
              <a:t>serodifferent</a:t>
            </a:r>
            <a:r>
              <a:rPr lang="en-GB" b="1" dirty="0"/>
              <a:t> gay couples with the HIV-positive partner taking suppressive antiretroviral therapy (PARTNER): final results of a multicentre, prospective, observational study. Lancet </a:t>
            </a:r>
            <a:r>
              <a:rPr lang="en-GB" dirty="0"/>
              <a:t>2019 Jun 15;393(10189):2428-2438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647526-99CA-DF4F-B354-8FBFD330A75D}"/>
              </a:ext>
            </a:extLst>
          </p:cNvPr>
          <p:cNvSpPr/>
          <p:nvPr/>
        </p:nvSpPr>
        <p:spPr>
          <a:xfrm>
            <a:off x="1800226" y="2005966"/>
            <a:ext cx="4056063" cy="7905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  <a:latin typeface="Tahoma"/>
                <a:cs typeface="Tahoma"/>
              </a:rPr>
              <a:t>1,596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373737"/>
                </a:solidFill>
                <a:latin typeface="Tahoma"/>
                <a:cs typeface="Tahoma"/>
              </a:rPr>
              <a:t>eligible CYFU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6821B2-E67F-4C41-9D22-31EA92455479}"/>
              </a:ext>
            </a:extLst>
          </p:cNvPr>
          <p:cNvSpPr/>
          <p:nvPr/>
        </p:nvSpPr>
        <p:spPr>
          <a:xfrm>
            <a:off x="6335714" y="2005966"/>
            <a:ext cx="3875087" cy="7905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B9002F"/>
                </a:solidFill>
                <a:latin typeface="Tahoma"/>
                <a:cs typeface="Tahoma"/>
              </a:rPr>
              <a:t>77,000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rgbClr val="373737"/>
                </a:solidFill>
                <a:latin typeface="Tahoma"/>
                <a:cs typeface="Tahoma"/>
              </a:rPr>
              <a:t>condomless</a:t>
            </a:r>
            <a:r>
              <a:rPr lang="en-US" sz="1400" dirty="0">
                <a:solidFill>
                  <a:srgbClr val="373737"/>
                </a:solidFill>
                <a:latin typeface="Tahoma"/>
                <a:cs typeface="Tahoma"/>
              </a:rPr>
              <a:t> sex acts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68CC33-D71F-C946-8C8B-89C9F73DC901}"/>
              </a:ext>
            </a:extLst>
          </p:cNvPr>
          <p:cNvSpPr/>
          <p:nvPr/>
        </p:nvSpPr>
        <p:spPr>
          <a:xfrm>
            <a:off x="1800226" y="2934654"/>
            <a:ext cx="8410575" cy="17541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373737"/>
              </a:solidFill>
              <a:latin typeface="Tahoma"/>
              <a:cs typeface="Tahoma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7CCF92-1EE8-1E43-8129-4E7230359898}"/>
              </a:ext>
            </a:extLst>
          </p:cNvPr>
          <p:cNvGrpSpPr/>
          <p:nvPr/>
        </p:nvGrpSpPr>
        <p:grpSpPr>
          <a:xfrm>
            <a:off x="2211253" y="3670630"/>
            <a:ext cx="223706" cy="631658"/>
            <a:chOff x="3215583" y="1739233"/>
            <a:chExt cx="1250950" cy="3532187"/>
          </a:xfrm>
          <a:solidFill>
            <a:schemeClr val="accent2"/>
          </a:solidFill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C4C75AC-C192-4C45-86E7-E0B93B435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583" y="2790158"/>
              <a:ext cx="1250950" cy="2481262"/>
            </a:xfrm>
            <a:custGeom>
              <a:avLst/>
              <a:gdLst>
                <a:gd name="T0" fmla="*/ 775 w 788"/>
                <a:gd name="T1" fmla="*/ 137 h 1563"/>
                <a:gd name="T2" fmla="*/ 769 w 788"/>
                <a:gd name="T3" fmla="*/ 128 h 1563"/>
                <a:gd name="T4" fmla="*/ 756 w 788"/>
                <a:gd name="T5" fmla="*/ 115 h 1563"/>
                <a:gd name="T6" fmla="*/ 732 w 788"/>
                <a:gd name="T7" fmla="*/ 96 h 1563"/>
                <a:gd name="T8" fmla="*/ 693 w 788"/>
                <a:gd name="T9" fmla="*/ 75 h 1563"/>
                <a:gd name="T10" fmla="*/ 635 w 788"/>
                <a:gd name="T11" fmla="*/ 53 h 1563"/>
                <a:gd name="T12" fmla="*/ 558 w 788"/>
                <a:gd name="T13" fmla="*/ 31 h 1563"/>
                <a:gd name="T14" fmla="*/ 456 w 788"/>
                <a:gd name="T15" fmla="*/ 9 h 1563"/>
                <a:gd name="T16" fmla="*/ 394 w 788"/>
                <a:gd name="T17" fmla="*/ 0 h 1563"/>
                <a:gd name="T18" fmla="*/ 332 w 788"/>
                <a:gd name="T19" fmla="*/ 9 h 1563"/>
                <a:gd name="T20" fmla="*/ 230 w 788"/>
                <a:gd name="T21" fmla="*/ 31 h 1563"/>
                <a:gd name="T22" fmla="*/ 152 w 788"/>
                <a:gd name="T23" fmla="*/ 53 h 1563"/>
                <a:gd name="T24" fmla="*/ 95 w 788"/>
                <a:gd name="T25" fmla="*/ 75 h 1563"/>
                <a:gd name="T26" fmla="*/ 57 w 788"/>
                <a:gd name="T27" fmla="*/ 96 h 1563"/>
                <a:gd name="T28" fmla="*/ 31 w 788"/>
                <a:gd name="T29" fmla="*/ 115 h 1563"/>
                <a:gd name="T30" fmla="*/ 18 w 788"/>
                <a:gd name="T31" fmla="*/ 128 h 1563"/>
                <a:gd name="T32" fmla="*/ 12 w 788"/>
                <a:gd name="T33" fmla="*/ 137 h 1563"/>
                <a:gd name="T34" fmla="*/ 7 w 788"/>
                <a:gd name="T35" fmla="*/ 212 h 1563"/>
                <a:gd name="T36" fmla="*/ 0 w 788"/>
                <a:gd name="T37" fmla="*/ 351 h 1563"/>
                <a:gd name="T38" fmla="*/ 1 w 788"/>
                <a:gd name="T39" fmla="*/ 474 h 1563"/>
                <a:gd name="T40" fmla="*/ 8 w 788"/>
                <a:gd name="T41" fmla="*/ 580 h 1563"/>
                <a:gd name="T42" fmla="*/ 17 w 788"/>
                <a:gd name="T43" fmla="*/ 668 h 1563"/>
                <a:gd name="T44" fmla="*/ 27 w 788"/>
                <a:gd name="T45" fmla="*/ 735 h 1563"/>
                <a:gd name="T46" fmla="*/ 40 w 788"/>
                <a:gd name="T47" fmla="*/ 796 h 1563"/>
                <a:gd name="T48" fmla="*/ 42 w 788"/>
                <a:gd name="T49" fmla="*/ 808 h 1563"/>
                <a:gd name="T50" fmla="*/ 67 w 788"/>
                <a:gd name="T51" fmla="*/ 860 h 1563"/>
                <a:gd name="T52" fmla="*/ 92 w 788"/>
                <a:gd name="T53" fmla="*/ 899 h 1563"/>
                <a:gd name="T54" fmla="*/ 112 w 788"/>
                <a:gd name="T55" fmla="*/ 924 h 1563"/>
                <a:gd name="T56" fmla="*/ 120 w 788"/>
                <a:gd name="T57" fmla="*/ 933 h 1563"/>
                <a:gd name="T58" fmla="*/ 143 w 788"/>
                <a:gd name="T59" fmla="*/ 1120 h 1563"/>
                <a:gd name="T60" fmla="*/ 166 w 788"/>
                <a:gd name="T61" fmla="*/ 1267 h 1563"/>
                <a:gd name="T62" fmla="*/ 186 w 788"/>
                <a:gd name="T63" fmla="*/ 1378 h 1563"/>
                <a:gd name="T64" fmla="*/ 204 w 788"/>
                <a:gd name="T65" fmla="*/ 1457 h 1563"/>
                <a:gd name="T66" fmla="*/ 218 w 788"/>
                <a:gd name="T67" fmla="*/ 1511 h 1563"/>
                <a:gd name="T68" fmla="*/ 230 w 788"/>
                <a:gd name="T69" fmla="*/ 1543 h 1563"/>
                <a:gd name="T70" fmla="*/ 238 w 788"/>
                <a:gd name="T71" fmla="*/ 1563 h 1563"/>
                <a:gd name="T72" fmla="*/ 395 w 788"/>
                <a:gd name="T73" fmla="*/ 1563 h 1563"/>
                <a:gd name="T74" fmla="*/ 549 w 788"/>
                <a:gd name="T75" fmla="*/ 1563 h 1563"/>
                <a:gd name="T76" fmla="*/ 559 w 788"/>
                <a:gd name="T77" fmla="*/ 1543 h 1563"/>
                <a:gd name="T78" fmla="*/ 570 w 788"/>
                <a:gd name="T79" fmla="*/ 1511 h 1563"/>
                <a:gd name="T80" fmla="*/ 584 w 788"/>
                <a:gd name="T81" fmla="*/ 1457 h 1563"/>
                <a:gd name="T82" fmla="*/ 602 w 788"/>
                <a:gd name="T83" fmla="*/ 1378 h 1563"/>
                <a:gd name="T84" fmla="*/ 622 w 788"/>
                <a:gd name="T85" fmla="*/ 1267 h 1563"/>
                <a:gd name="T86" fmla="*/ 644 w 788"/>
                <a:gd name="T87" fmla="*/ 1120 h 1563"/>
                <a:gd name="T88" fmla="*/ 667 w 788"/>
                <a:gd name="T89" fmla="*/ 933 h 1563"/>
                <a:gd name="T90" fmla="*/ 676 w 788"/>
                <a:gd name="T91" fmla="*/ 924 h 1563"/>
                <a:gd name="T92" fmla="*/ 695 w 788"/>
                <a:gd name="T93" fmla="*/ 899 h 1563"/>
                <a:gd name="T94" fmla="*/ 721 w 788"/>
                <a:gd name="T95" fmla="*/ 860 h 1563"/>
                <a:gd name="T96" fmla="*/ 745 w 788"/>
                <a:gd name="T97" fmla="*/ 808 h 1563"/>
                <a:gd name="T98" fmla="*/ 748 w 788"/>
                <a:gd name="T99" fmla="*/ 796 h 1563"/>
                <a:gd name="T100" fmla="*/ 761 w 788"/>
                <a:gd name="T101" fmla="*/ 735 h 1563"/>
                <a:gd name="T102" fmla="*/ 771 w 788"/>
                <a:gd name="T103" fmla="*/ 668 h 1563"/>
                <a:gd name="T104" fmla="*/ 781 w 788"/>
                <a:gd name="T105" fmla="*/ 580 h 1563"/>
                <a:gd name="T106" fmla="*/ 786 w 788"/>
                <a:gd name="T107" fmla="*/ 474 h 1563"/>
                <a:gd name="T108" fmla="*/ 787 w 788"/>
                <a:gd name="T109" fmla="*/ 351 h 1563"/>
                <a:gd name="T110" fmla="*/ 782 w 788"/>
                <a:gd name="T111" fmla="*/ 212 h 1563"/>
                <a:gd name="T112" fmla="*/ 775 w 788"/>
                <a:gd name="T113" fmla="*/ 137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8" h="1563">
                  <a:moveTo>
                    <a:pt x="775" y="137"/>
                  </a:moveTo>
                  <a:lnTo>
                    <a:pt x="775" y="137"/>
                  </a:lnTo>
                  <a:lnTo>
                    <a:pt x="773" y="132"/>
                  </a:lnTo>
                  <a:lnTo>
                    <a:pt x="769" y="128"/>
                  </a:lnTo>
                  <a:lnTo>
                    <a:pt x="764" y="123"/>
                  </a:lnTo>
                  <a:lnTo>
                    <a:pt x="756" y="115"/>
                  </a:lnTo>
                  <a:lnTo>
                    <a:pt x="745" y="106"/>
                  </a:lnTo>
                  <a:lnTo>
                    <a:pt x="732" y="96"/>
                  </a:lnTo>
                  <a:lnTo>
                    <a:pt x="714" y="86"/>
                  </a:lnTo>
                  <a:lnTo>
                    <a:pt x="693" y="75"/>
                  </a:lnTo>
                  <a:lnTo>
                    <a:pt x="666" y="64"/>
                  </a:lnTo>
                  <a:lnTo>
                    <a:pt x="635" y="53"/>
                  </a:lnTo>
                  <a:lnTo>
                    <a:pt x="600" y="42"/>
                  </a:lnTo>
                  <a:lnTo>
                    <a:pt x="558" y="31"/>
                  </a:lnTo>
                  <a:lnTo>
                    <a:pt x="510" y="19"/>
                  </a:lnTo>
                  <a:lnTo>
                    <a:pt x="456" y="9"/>
                  </a:lnTo>
                  <a:lnTo>
                    <a:pt x="395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32" y="9"/>
                  </a:lnTo>
                  <a:lnTo>
                    <a:pt x="277" y="19"/>
                  </a:lnTo>
                  <a:lnTo>
                    <a:pt x="230" y="31"/>
                  </a:lnTo>
                  <a:lnTo>
                    <a:pt x="188" y="42"/>
                  </a:lnTo>
                  <a:lnTo>
                    <a:pt x="152" y="53"/>
                  </a:lnTo>
                  <a:lnTo>
                    <a:pt x="121" y="64"/>
                  </a:lnTo>
                  <a:lnTo>
                    <a:pt x="95" y="75"/>
                  </a:lnTo>
                  <a:lnTo>
                    <a:pt x="73" y="86"/>
                  </a:lnTo>
                  <a:lnTo>
                    <a:pt x="57" y="96"/>
                  </a:lnTo>
                  <a:lnTo>
                    <a:pt x="42" y="106"/>
                  </a:lnTo>
                  <a:lnTo>
                    <a:pt x="31" y="115"/>
                  </a:lnTo>
                  <a:lnTo>
                    <a:pt x="23" y="123"/>
                  </a:lnTo>
                  <a:lnTo>
                    <a:pt x="18" y="128"/>
                  </a:lnTo>
                  <a:lnTo>
                    <a:pt x="14" y="132"/>
                  </a:lnTo>
                  <a:lnTo>
                    <a:pt x="12" y="137"/>
                  </a:lnTo>
                  <a:lnTo>
                    <a:pt x="12" y="137"/>
                  </a:lnTo>
                  <a:lnTo>
                    <a:pt x="7" y="212"/>
                  </a:lnTo>
                  <a:lnTo>
                    <a:pt x="2" y="283"/>
                  </a:lnTo>
                  <a:lnTo>
                    <a:pt x="0" y="351"/>
                  </a:lnTo>
                  <a:lnTo>
                    <a:pt x="0" y="414"/>
                  </a:lnTo>
                  <a:lnTo>
                    <a:pt x="1" y="474"/>
                  </a:lnTo>
                  <a:lnTo>
                    <a:pt x="3" y="529"/>
                  </a:lnTo>
                  <a:lnTo>
                    <a:pt x="8" y="580"/>
                  </a:lnTo>
                  <a:lnTo>
                    <a:pt x="12" y="626"/>
                  </a:lnTo>
                  <a:lnTo>
                    <a:pt x="17" y="668"/>
                  </a:lnTo>
                  <a:lnTo>
                    <a:pt x="22" y="703"/>
                  </a:lnTo>
                  <a:lnTo>
                    <a:pt x="27" y="735"/>
                  </a:lnTo>
                  <a:lnTo>
                    <a:pt x="32" y="761"/>
                  </a:lnTo>
                  <a:lnTo>
                    <a:pt x="40" y="796"/>
                  </a:lnTo>
                  <a:lnTo>
                    <a:pt x="42" y="808"/>
                  </a:lnTo>
                  <a:lnTo>
                    <a:pt x="42" y="808"/>
                  </a:lnTo>
                  <a:lnTo>
                    <a:pt x="54" y="835"/>
                  </a:lnTo>
                  <a:lnTo>
                    <a:pt x="67" y="860"/>
                  </a:lnTo>
                  <a:lnTo>
                    <a:pt x="80" y="882"/>
                  </a:lnTo>
                  <a:lnTo>
                    <a:pt x="92" y="899"/>
                  </a:lnTo>
                  <a:lnTo>
                    <a:pt x="103" y="914"/>
                  </a:lnTo>
                  <a:lnTo>
                    <a:pt x="112" y="924"/>
                  </a:lnTo>
                  <a:lnTo>
                    <a:pt x="120" y="933"/>
                  </a:lnTo>
                  <a:lnTo>
                    <a:pt x="120" y="933"/>
                  </a:lnTo>
                  <a:lnTo>
                    <a:pt x="132" y="1032"/>
                  </a:lnTo>
                  <a:lnTo>
                    <a:pt x="143" y="1120"/>
                  </a:lnTo>
                  <a:lnTo>
                    <a:pt x="155" y="1198"/>
                  </a:lnTo>
                  <a:lnTo>
                    <a:pt x="166" y="1267"/>
                  </a:lnTo>
                  <a:lnTo>
                    <a:pt x="176" y="1326"/>
                  </a:lnTo>
                  <a:lnTo>
                    <a:pt x="186" y="1378"/>
                  </a:lnTo>
                  <a:lnTo>
                    <a:pt x="195" y="1421"/>
                  </a:lnTo>
                  <a:lnTo>
                    <a:pt x="204" y="1457"/>
                  </a:lnTo>
                  <a:lnTo>
                    <a:pt x="212" y="1487"/>
                  </a:lnTo>
                  <a:lnTo>
                    <a:pt x="218" y="1511"/>
                  </a:lnTo>
                  <a:lnTo>
                    <a:pt x="224" y="1529"/>
                  </a:lnTo>
                  <a:lnTo>
                    <a:pt x="230" y="1543"/>
                  </a:lnTo>
                  <a:lnTo>
                    <a:pt x="236" y="1559"/>
                  </a:lnTo>
                  <a:lnTo>
                    <a:pt x="238" y="1563"/>
                  </a:lnTo>
                  <a:lnTo>
                    <a:pt x="394" y="1563"/>
                  </a:lnTo>
                  <a:lnTo>
                    <a:pt x="395" y="1563"/>
                  </a:lnTo>
                  <a:lnTo>
                    <a:pt x="549" y="1563"/>
                  </a:lnTo>
                  <a:lnTo>
                    <a:pt x="549" y="1563"/>
                  </a:lnTo>
                  <a:lnTo>
                    <a:pt x="551" y="1559"/>
                  </a:lnTo>
                  <a:lnTo>
                    <a:pt x="559" y="1543"/>
                  </a:lnTo>
                  <a:lnTo>
                    <a:pt x="563" y="1529"/>
                  </a:lnTo>
                  <a:lnTo>
                    <a:pt x="570" y="1511"/>
                  </a:lnTo>
                  <a:lnTo>
                    <a:pt x="577" y="1487"/>
                  </a:lnTo>
                  <a:lnTo>
                    <a:pt x="584" y="1457"/>
                  </a:lnTo>
                  <a:lnTo>
                    <a:pt x="592" y="1421"/>
                  </a:lnTo>
                  <a:lnTo>
                    <a:pt x="602" y="1378"/>
                  </a:lnTo>
                  <a:lnTo>
                    <a:pt x="611" y="1326"/>
                  </a:lnTo>
                  <a:lnTo>
                    <a:pt x="622" y="1267"/>
                  </a:lnTo>
                  <a:lnTo>
                    <a:pt x="633" y="1198"/>
                  </a:lnTo>
                  <a:lnTo>
                    <a:pt x="644" y="1120"/>
                  </a:lnTo>
                  <a:lnTo>
                    <a:pt x="655" y="1032"/>
                  </a:lnTo>
                  <a:lnTo>
                    <a:pt x="667" y="933"/>
                  </a:lnTo>
                  <a:lnTo>
                    <a:pt x="667" y="933"/>
                  </a:lnTo>
                  <a:lnTo>
                    <a:pt x="676" y="924"/>
                  </a:lnTo>
                  <a:lnTo>
                    <a:pt x="684" y="914"/>
                  </a:lnTo>
                  <a:lnTo>
                    <a:pt x="695" y="899"/>
                  </a:lnTo>
                  <a:lnTo>
                    <a:pt x="707" y="882"/>
                  </a:lnTo>
                  <a:lnTo>
                    <a:pt x="721" y="860"/>
                  </a:lnTo>
                  <a:lnTo>
                    <a:pt x="734" y="835"/>
                  </a:lnTo>
                  <a:lnTo>
                    <a:pt x="745" y="808"/>
                  </a:lnTo>
                  <a:lnTo>
                    <a:pt x="745" y="808"/>
                  </a:lnTo>
                  <a:lnTo>
                    <a:pt x="748" y="796"/>
                  </a:lnTo>
                  <a:lnTo>
                    <a:pt x="756" y="761"/>
                  </a:lnTo>
                  <a:lnTo>
                    <a:pt x="761" y="735"/>
                  </a:lnTo>
                  <a:lnTo>
                    <a:pt x="766" y="703"/>
                  </a:lnTo>
                  <a:lnTo>
                    <a:pt x="771" y="668"/>
                  </a:lnTo>
                  <a:lnTo>
                    <a:pt x="776" y="626"/>
                  </a:lnTo>
                  <a:lnTo>
                    <a:pt x="781" y="580"/>
                  </a:lnTo>
                  <a:lnTo>
                    <a:pt x="784" y="529"/>
                  </a:lnTo>
                  <a:lnTo>
                    <a:pt x="786" y="474"/>
                  </a:lnTo>
                  <a:lnTo>
                    <a:pt x="788" y="414"/>
                  </a:lnTo>
                  <a:lnTo>
                    <a:pt x="787" y="351"/>
                  </a:lnTo>
                  <a:lnTo>
                    <a:pt x="786" y="283"/>
                  </a:lnTo>
                  <a:lnTo>
                    <a:pt x="782" y="212"/>
                  </a:lnTo>
                  <a:lnTo>
                    <a:pt x="775" y="137"/>
                  </a:lnTo>
                  <a:lnTo>
                    <a:pt x="775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ea typeface="+mn-ea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0E47842-B746-0F4F-A080-15BF06D54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458" y="1739233"/>
              <a:ext cx="968375" cy="966787"/>
            </a:xfrm>
            <a:custGeom>
              <a:avLst/>
              <a:gdLst>
                <a:gd name="T0" fmla="*/ 320 w 610"/>
                <a:gd name="T1" fmla="*/ 608 h 609"/>
                <a:gd name="T2" fmla="*/ 366 w 610"/>
                <a:gd name="T3" fmla="*/ 603 h 609"/>
                <a:gd name="T4" fmla="*/ 409 w 610"/>
                <a:gd name="T5" fmla="*/ 591 h 609"/>
                <a:gd name="T6" fmla="*/ 450 w 610"/>
                <a:gd name="T7" fmla="*/ 573 h 609"/>
                <a:gd name="T8" fmla="*/ 487 w 610"/>
                <a:gd name="T9" fmla="*/ 548 h 609"/>
                <a:gd name="T10" fmla="*/ 520 w 610"/>
                <a:gd name="T11" fmla="*/ 520 h 609"/>
                <a:gd name="T12" fmla="*/ 549 w 610"/>
                <a:gd name="T13" fmla="*/ 486 h 609"/>
                <a:gd name="T14" fmla="*/ 573 w 610"/>
                <a:gd name="T15" fmla="*/ 450 h 609"/>
                <a:gd name="T16" fmla="*/ 591 w 610"/>
                <a:gd name="T17" fmla="*/ 409 h 609"/>
                <a:gd name="T18" fmla="*/ 603 w 610"/>
                <a:gd name="T19" fmla="*/ 366 h 609"/>
                <a:gd name="T20" fmla="*/ 609 w 610"/>
                <a:gd name="T21" fmla="*/ 320 h 609"/>
                <a:gd name="T22" fmla="*/ 609 w 610"/>
                <a:gd name="T23" fmla="*/ 289 h 609"/>
                <a:gd name="T24" fmla="*/ 603 w 610"/>
                <a:gd name="T25" fmla="*/ 244 h 609"/>
                <a:gd name="T26" fmla="*/ 591 w 610"/>
                <a:gd name="T27" fmla="*/ 201 h 609"/>
                <a:gd name="T28" fmla="*/ 573 w 610"/>
                <a:gd name="T29" fmla="*/ 160 h 609"/>
                <a:gd name="T30" fmla="*/ 549 w 610"/>
                <a:gd name="T31" fmla="*/ 123 h 609"/>
                <a:gd name="T32" fmla="*/ 520 w 610"/>
                <a:gd name="T33" fmla="*/ 90 h 609"/>
                <a:gd name="T34" fmla="*/ 487 w 610"/>
                <a:gd name="T35" fmla="*/ 61 h 609"/>
                <a:gd name="T36" fmla="*/ 450 w 610"/>
                <a:gd name="T37" fmla="*/ 37 h 609"/>
                <a:gd name="T38" fmla="*/ 409 w 610"/>
                <a:gd name="T39" fmla="*/ 19 h 609"/>
                <a:gd name="T40" fmla="*/ 366 w 610"/>
                <a:gd name="T41" fmla="*/ 7 h 609"/>
                <a:gd name="T42" fmla="*/ 320 w 610"/>
                <a:gd name="T43" fmla="*/ 1 h 609"/>
                <a:gd name="T44" fmla="*/ 289 w 610"/>
                <a:gd name="T45" fmla="*/ 1 h 609"/>
                <a:gd name="T46" fmla="*/ 243 w 610"/>
                <a:gd name="T47" fmla="*/ 7 h 609"/>
                <a:gd name="T48" fmla="*/ 199 w 610"/>
                <a:gd name="T49" fmla="*/ 19 h 609"/>
                <a:gd name="T50" fmla="*/ 159 w 610"/>
                <a:gd name="T51" fmla="*/ 37 h 609"/>
                <a:gd name="T52" fmla="*/ 122 w 610"/>
                <a:gd name="T53" fmla="*/ 61 h 609"/>
                <a:gd name="T54" fmla="*/ 89 w 610"/>
                <a:gd name="T55" fmla="*/ 90 h 609"/>
                <a:gd name="T56" fmla="*/ 61 w 610"/>
                <a:gd name="T57" fmla="*/ 123 h 609"/>
                <a:gd name="T58" fmla="*/ 36 w 610"/>
                <a:gd name="T59" fmla="*/ 160 h 609"/>
                <a:gd name="T60" fmla="*/ 19 w 610"/>
                <a:gd name="T61" fmla="*/ 201 h 609"/>
                <a:gd name="T62" fmla="*/ 6 w 610"/>
                <a:gd name="T63" fmla="*/ 244 h 609"/>
                <a:gd name="T64" fmla="*/ 0 w 610"/>
                <a:gd name="T65" fmla="*/ 289 h 609"/>
                <a:gd name="T66" fmla="*/ 0 w 610"/>
                <a:gd name="T67" fmla="*/ 320 h 609"/>
                <a:gd name="T68" fmla="*/ 6 w 610"/>
                <a:gd name="T69" fmla="*/ 366 h 609"/>
                <a:gd name="T70" fmla="*/ 19 w 610"/>
                <a:gd name="T71" fmla="*/ 409 h 609"/>
                <a:gd name="T72" fmla="*/ 36 w 610"/>
                <a:gd name="T73" fmla="*/ 450 h 609"/>
                <a:gd name="T74" fmla="*/ 61 w 610"/>
                <a:gd name="T75" fmla="*/ 486 h 609"/>
                <a:gd name="T76" fmla="*/ 89 w 610"/>
                <a:gd name="T77" fmla="*/ 520 h 609"/>
                <a:gd name="T78" fmla="*/ 122 w 610"/>
                <a:gd name="T79" fmla="*/ 548 h 609"/>
                <a:gd name="T80" fmla="*/ 159 w 610"/>
                <a:gd name="T81" fmla="*/ 573 h 609"/>
                <a:gd name="T82" fmla="*/ 199 w 610"/>
                <a:gd name="T83" fmla="*/ 591 h 609"/>
                <a:gd name="T84" fmla="*/ 243 w 610"/>
                <a:gd name="T85" fmla="*/ 603 h 609"/>
                <a:gd name="T86" fmla="*/ 289 w 610"/>
                <a:gd name="T8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0" h="609">
                  <a:moveTo>
                    <a:pt x="305" y="609"/>
                  </a:moveTo>
                  <a:lnTo>
                    <a:pt x="305" y="609"/>
                  </a:lnTo>
                  <a:lnTo>
                    <a:pt x="320" y="608"/>
                  </a:lnTo>
                  <a:lnTo>
                    <a:pt x="336" y="607"/>
                  </a:lnTo>
                  <a:lnTo>
                    <a:pt x="351" y="606"/>
                  </a:lnTo>
                  <a:lnTo>
                    <a:pt x="366" y="603"/>
                  </a:lnTo>
                  <a:lnTo>
                    <a:pt x="380" y="599"/>
                  </a:lnTo>
                  <a:lnTo>
                    <a:pt x="396" y="595"/>
                  </a:lnTo>
                  <a:lnTo>
                    <a:pt x="409" y="591"/>
                  </a:lnTo>
                  <a:lnTo>
                    <a:pt x="423" y="585"/>
                  </a:lnTo>
                  <a:lnTo>
                    <a:pt x="437" y="580"/>
                  </a:lnTo>
                  <a:lnTo>
                    <a:pt x="450" y="573"/>
                  </a:lnTo>
                  <a:lnTo>
                    <a:pt x="462" y="565"/>
                  </a:lnTo>
                  <a:lnTo>
                    <a:pt x="475" y="557"/>
                  </a:lnTo>
                  <a:lnTo>
                    <a:pt x="487" y="548"/>
                  </a:lnTo>
                  <a:lnTo>
                    <a:pt x="499" y="540"/>
                  </a:lnTo>
                  <a:lnTo>
                    <a:pt x="510" y="530"/>
                  </a:lnTo>
                  <a:lnTo>
                    <a:pt x="520" y="520"/>
                  </a:lnTo>
                  <a:lnTo>
                    <a:pt x="530" y="510"/>
                  </a:lnTo>
                  <a:lnTo>
                    <a:pt x="540" y="499"/>
                  </a:lnTo>
                  <a:lnTo>
                    <a:pt x="549" y="486"/>
                  </a:lnTo>
                  <a:lnTo>
                    <a:pt x="558" y="475"/>
                  </a:lnTo>
                  <a:lnTo>
                    <a:pt x="565" y="462"/>
                  </a:lnTo>
                  <a:lnTo>
                    <a:pt x="573" y="450"/>
                  </a:lnTo>
                  <a:lnTo>
                    <a:pt x="580" y="437"/>
                  </a:lnTo>
                  <a:lnTo>
                    <a:pt x="585" y="423"/>
                  </a:lnTo>
                  <a:lnTo>
                    <a:pt x="591" y="409"/>
                  </a:lnTo>
                  <a:lnTo>
                    <a:pt x="595" y="396"/>
                  </a:lnTo>
                  <a:lnTo>
                    <a:pt x="600" y="381"/>
                  </a:lnTo>
                  <a:lnTo>
                    <a:pt x="603" y="366"/>
                  </a:lnTo>
                  <a:lnTo>
                    <a:pt x="606" y="351"/>
                  </a:lnTo>
                  <a:lnTo>
                    <a:pt x="607" y="336"/>
                  </a:lnTo>
                  <a:lnTo>
                    <a:pt x="609" y="320"/>
                  </a:lnTo>
                  <a:lnTo>
                    <a:pt x="610" y="305"/>
                  </a:lnTo>
                  <a:lnTo>
                    <a:pt x="610" y="305"/>
                  </a:lnTo>
                  <a:lnTo>
                    <a:pt x="609" y="289"/>
                  </a:lnTo>
                  <a:lnTo>
                    <a:pt x="607" y="274"/>
                  </a:lnTo>
                  <a:lnTo>
                    <a:pt x="606" y="258"/>
                  </a:lnTo>
                  <a:lnTo>
                    <a:pt x="603" y="244"/>
                  </a:lnTo>
                  <a:lnTo>
                    <a:pt x="600" y="228"/>
                  </a:lnTo>
                  <a:lnTo>
                    <a:pt x="595" y="214"/>
                  </a:lnTo>
                  <a:lnTo>
                    <a:pt x="591" y="201"/>
                  </a:lnTo>
                  <a:lnTo>
                    <a:pt x="585" y="186"/>
                  </a:lnTo>
                  <a:lnTo>
                    <a:pt x="580" y="173"/>
                  </a:lnTo>
                  <a:lnTo>
                    <a:pt x="573" y="160"/>
                  </a:lnTo>
                  <a:lnTo>
                    <a:pt x="565" y="147"/>
                  </a:lnTo>
                  <a:lnTo>
                    <a:pt x="558" y="134"/>
                  </a:lnTo>
                  <a:lnTo>
                    <a:pt x="549" y="123"/>
                  </a:lnTo>
                  <a:lnTo>
                    <a:pt x="540" y="111"/>
                  </a:lnTo>
                  <a:lnTo>
                    <a:pt x="530" y="100"/>
                  </a:lnTo>
                  <a:lnTo>
                    <a:pt x="520" y="90"/>
                  </a:lnTo>
                  <a:lnTo>
                    <a:pt x="510" y="80"/>
                  </a:lnTo>
                  <a:lnTo>
                    <a:pt x="499" y="70"/>
                  </a:lnTo>
                  <a:lnTo>
                    <a:pt x="487" y="61"/>
                  </a:lnTo>
                  <a:lnTo>
                    <a:pt x="475" y="52"/>
                  </a:lnTo>
                  <a:lnTo>
                    <a:pt x="462" y="44"/>
                  </a:lnTo>
                  <a:lnTo>
                    <a:pt x="450" y="37"/>
                  </a:lnTo>
                  <a:lnTo>
                    <a:pt x="437" y="30"/>
                  </a:lnTo>
                  <a:lnTo>
                    <a:pt x="423" y="24"/>
                  </a:lnTo>
                  <a:lnTo>
                    <a:pt x="409" y="19"/>
                  </a:lnTo>
                  <a:lnTo>
                    <a:pt x="396" y="14"/>
                  </a:lnTo>
                  <a:lnTo>
                    <a:pt x="380" y="10"/>
                  </a:lnTo>
                  <a:lnTo>
                    <a:pt x="366" y="7"/>
                  </a:lnTo>
                  <a:lnTo>
                    <a:pt x="351" y="3"/>
                  </a:lnTo>
                  <a:lnTo>
                    <a:pt x="336" y="2"/>
                  </a:lnTo>
                  <a:lnTo>
                    <a:pt x="320" y="1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289" y="1"/>
                  </a:lnTo>
                  <a:lnTo>
                    <a:pt x="274" y="2"/>
                  </a:lnTo>
                  <a:lnTo>
                    <a:pt x="258" y="3"/>
                  </a:lnTo>
                  <a:lnTo>
                    <a:pt x="243" y="7"/>
                  </a:lnTo>
                  <a:lnTo>
                    <a:pt x="228" y="10"/>
                  </a:lnTo>
                  <a:lnTo>
                    <a:pt x="214" y="14"/>
                  </a:lnTo>
                  <a:lnTo>
                    <a:pt x="199" y="19"/>
                  </a:lnTo>
                  <a:lnTo>
                    <a:pt x="186" y="24"/>
                  </a:lnTo>
                  <a:lnTo>
                    <a:pt x="173" y="30"/>
                  </a:lnTo>
                  <a:lnTo>
                    <a:pt x="159" y="37"/>
                  </a:lnTo>
                  <a:lnTo>
                    <a:pt x="146" y="44"/>
                  </a:lnTo>
                  <a:lnTo>
                    <a:pt x="134" y="52"/>
                  </a:lnTo>
                  <a:lnTo>
                    <a:pt x="122" y="61"/>
                  </a:lnTo>
                  <a:lnTo>
                    <a:pt x="111" y="70"/>
                  </a:lnTo>
                  <a:lnTo>
                    <a:pt x="100" y="80"/>
                  </a:lnTo>
                  <a:lnTo>
                    <a:pt x="89" y="90"/>
                  </a:lnTo>
                  <a:lnTo>
                    <a:pt x="79" y="100"/>
                  </a:lnTo>
                  <a:lnTo>
                    <a:pt x="70" y="111"/>
                  </a:lnTo>
                  <a:lnTo>
                    <a:pt x="61" y="123"/>
                  </a:lnTo>
                  <a:lnTo>
                    <a:pt x="52" y="134"/>
                  </a:lnTo>
                  <a:lnTo>
                    <a:pt x="44" y="147"/>
                  </a:lnTo>
                  <a:lnTo>
                    <a:pt x="36" y="160"/>
                  </a:lnTo>
                  <a:lnTo>
                    <a:pt x="30" y="173"/>
                  </a:lnTo>
                  <a:lnTo>
                    <a:pt x="24" y="186"/>
                  </a:lnTo>
                  <a:lnTo>
                    <a:pt x="19" y="201"/>
                  </a:lnTo>
                  <a:lnTo>
                    <a:pt x="13" y="214"/>
                  </a:lnTo>
                  <a:lnTo>
                    <a:pt x="10" y="228"/>
                  </a:lnTo>
                  <a:lnTo>
                    <a:pt x="6" y="244"/>
                  </a:lnTo>
                  <a:lnTo>
                    <a:pt x="3" y="258"/>
                  </a:lnTo>
                  <a:lnTo>
                    <a:pt x="1" y="274"/>
                  </a:lnTo>
                  <a:lnTo>
                    <a:pt x="0" y="289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20"/>
                  </a:lnTo>
                  <a:lnTo>
                    <a:pt x="1" y="336"/>
                  </a:lnTo>
                  <a:lnTo>
                    <a:pt x="3" y="351"/>
                  </a:lnTo>
                  <a:lnTo>
                    <a:pt x="6" y="366"/>
                  </a:lnTo>
                  <a:lnTo>
                    <a:pt x="10" y="381"/>
                  </a:lnTo>
                  <a:lnTo>
                    <a:pt x="13" y="396"/>
                  </a:lnTo>
                  <a:lnTo>
                    <a:pt x="19" y="409"/>
                  </a:lnTo>
                  <a:lnTo>
                    <a:pt x="24" y="423"/>
                  </a:lnTo>
                  <a:lnTo>
                    <a:pt x="30" y="437"/>
                  </a:lnTo>
                  <a:lnTo>
                    <a:pt x="36" y="450"/>
                  </a:lnTo>
                  <a:lnTo>
                    <a:pt x="44" y="462"/>
                  </a:lnTo>
                  <a:lnTo>
                    <a:pt x="52" y="475"/>
                  </a:lnTo>
                  <a:lnTo>
                    <a:pt x="61" y="486"/>
                  </a:lnTo>
                  <a:lnTo>
                    <a:pt x="70" y="499"/>
                  </a:lnTo>
                  <a:lnTo>
                    <a:pt x="79" y="510"/>
                  </a:lnTo>
                  <a:lnTo>
                    <a:pt x="89" y="520"/>
                  </a:lnTo>
                  <a:lnTo>
                    <a:pt x="100" y="530"/>
                  </a:lnTo>
                  <a:lnTo>
                    <a:pt x="111" y="540"/>
                  </a:lnTo>
                  <a:lnTo>
                    <a:pt x="122" y="548"/>
                  </a:lnTo>
                  <a:lnTo>
                    <a:pt x="134" y="557"/>
                  </a:lnTo>
                  <a:lnTo>
                    <a:pt x="146" y="565"/>
                  </a:lnTo>
                  <a:lnTo>
                    <a:pt x="159" y="573"/>
                  </a:lnTo>
                  <a:lnTo>
                    <a:pt x="173" y="580"/>
                  </a:lnTo>
                  <a:lnTo>
                    <a:pt x="186" y="585"/>
                  </a:lnTo>
                  <a:lnTo>
                    <a:pt x="199" y="591"/>
                  </a:lnTo>
                  <a:lnTo>
                    <a:pt x="214" y="595"/>
                  </a:lnTo>
                  <a:lnTo>
                    <a:pt x="228" y="599"/>
                  </a:lnTo>
                  <a:lnTo>
                    <a:pt x="243" y="603"/>
                  </a:lnTo>
                  <a:lnTo>
                    <a:pt x="258" y="606"/>
                  </a:lnTo>
                  <a:lnTo>
                    <a:pt x="274" y="607"/>
                  </a:lnTo>
                  <a:lnTo>
                    <a:pt x="289" y="608"/>
                  </a:lnTo>
                  <a:lnTo>
                    <a:pt x="305" y="609"/>
                  </a:lnTo>
                  <a:lnTo>
                    <a:pt x="305" y="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ea typeface="+mn-ea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8114F6-E53C-2E44-BEFE-68B1A2DCF783}"/>
              </a:ext>
            </a:extLst>
          </p:cNvPr>
          <p:cNvGrpSpPr/>
          <p:nvPr/>
        </p:nvGrpSpPr>
        <p:grpSpPr>
          <a:xfrm>
            <a:off x="2535287" y="3673535"/>
            <a:ext cx="223706" cy="631658"/>
            <a:chOff x="3215583" y="1739233"/>
            <a:chExt cx="1250950" cy="3532187"/>
          </a:xfrm>
          <a:solidFill>
            <a:schemeClr val="accent2"/>
          </a:solidFill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AF396287-04A4-454A-ADF8-6610D086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583" y="2790158"/>
              <a:ext cx="1250950" cy="2481262"/>
            </a:xfrm>
            <a:custGeom>
              <a:avLst/>
              <a:gdLst>
                <a:gd name="T0" fmla="*/ 775 w 788"/>
                <a:gd name="T1" fmla="*/ 137 h 1563"/>
                <a:gd name="T2" fmla="*/ 769 w 788"/>
                <a:gd name="T3" fmla="*/ 128 h 1563"/>
                <a:gd name="T4" fmla="*/ 756 w 788"/>
                <a:gd name="T5" fmla="*/ 115 h 1563"/>
                <a:gd name="T6" fmla="*/ 732 w 788"/>
                <a:gd name="T7" fmla="*/ 96 h 1563"/>
                <a:gd name="T8" fmla="*/ 693 w 788"/>
                <a:gd name="T9" fmla="*/ 75 h 1563"/>
                <a:gd name="T10" fmla="*/ 635 w 788"/>
                <a:gd name="T11" fmla="*/ 53 h 1563"/>
                <a:gd name="T12" fmla="*/ 558 w 788"/>
                <a:gd name="T13" fmla="*/ 31 h 1563"/>
                <a:gd name="T14" fmla="*/ 456 w 788"/>
                <a:gd name="T15" fmla="*/ 9 h 1563"/>
                <a:gd name="T16" fmla="*/ 394 w 788"/>
                <a:gd name="T17" fmla="*/ 0 h 1563"/>
                <a:gd name="T18" fmla="*/ 332 w 788"/>
                <a:gd name="T19" fmla="*/ 9 h 1563"/>
                <a:gd name="T20" fmla="*/ 230 w 788"/>
                <a:gd name="T21" fmla="*/ 31 h 1563"/>
                <a:gd name="T22" fmla="*/ 152 w 788"/>
                <a:gd name="T23" fmla="*/ 53 h 1563"/>
                <a:gd name="T24" fmla="*/ 95 w 788"/>
                <a:gd name="T25" fmla="*/ 75 h 1563"/>
                <a:gd name="T26" fmla="*/ 57 w 788"/>
                <a:gd name="T27" fmla="*/ 96 h 1563"/>
                <a:gd name="T28" fmla="*/ 31 w 788"/>
                <a:gd name="T29" fmla="*/ 115 h 1563"/>
                <a:gd name="T30" fmla="*/ 18 w 788"/>
                <a:gd name="T31" fmla="*/ 128 h 1563"/>
                <a:gd name="T32" fmla="*/ 12 w 788"/>
                <a:gd name="T33" fmla="*/ 137 h 1563"/>
                <a:gd name="T34" fmla="*/ 7 w 788"/>
                <a:gd name="T35" fmla="*/ 212 h 1563"/>
                <a:gd name="T36" fmla="*/ 0 w 788"/>
                <a:gd name="T37" fmla="*/ 351 h 1563"/>
                <a:gd name="T38" fmla="*/ 1 w 788"/>
                <a:gd name="T39" fmla="*/ 474 h 1563"/>
                <a:gd name="T40" fmla="*/ 8 w 788"/>
                <a:gd name="T41" fmla="*/ 580 h 1563"/>
                <a:gd name="T42" fmla="*/ 17 w 788"/>
                <a:gd name="T43" fmla="*/ 668 h 1563"/>
                <a:gd name="T44" fmla="*/ 27 w 788"/>
                <a:gd name="T45" fmla="*/ 735 h 1563"/>
                <a:gd name="T46" fmla="*/ 40 w 788"/>
                <a:gd name="T47" fmla="*/ 796 h 1563"/>
                <a:gd name="T48" fmla="*/ 42 w 788"/>
                <a:gd name="T49" fmla="*/ 808 h 1563"/>
                <a:gd name="T50" fmla="*/ 67 w 788"/>
                <a:gd name="T51" fmla="*/ 860 h 1563"/>
                <a:gd name="T52" fmla="*/ 92 w 788"/>
                <a:gd name="T53" fmla="*/ 899 h 1563"/>
                <a:gd name="T54" fmla="*/ 112 w 788"/>
                <a:gd name="T55" fmla="*/ 924 h 1563"/>
                <a:gd name="T56" fmla="*/ 120 w 788"/>
                <a:gd name="T57" fmla="*/ 933 h 1563"/>
                <a:gd name="T58" fmla="*/ 143 w 788"/>
                <a:gd name="T59" fmla="*/ 1120 h 1563"/>
                <a:gd name="T60" fmla="*/ 166 w 788"/>
                <a:gd name="T61" fmla="*/ 1267 h 1563"/>
                <a:gd name="T62" fmla="*/ 186 w 788"/>
                <a:gd name="T63" fmla="*/ 1378 h 1563"/>
                <a:gd name="T64" fmla="*/ 204 w 788"/>
                <a:gd name="T65" fmla="*/ 1457 h 1563"/>
                <a:gd name="T66" fmla="*/ 218 w 788"/>
                <a:gd name="T67" fmla="*/ 1511 h 1563"/>
                <a:gd name="T68" fmla="*/ 230 w 788"/>
                <a:gd name="T69" fmla="*/ 1543 h 1563"/>
                <a:gd name="T70" fmla="*/ 238 w 788"/>
                <a:gd name="T71" fmla="*/ 1563 h 1563"/>
                <a:gd name="T72" fmla="*/ 395 w 788"/>
                <a:gd name="T73" fmla="*/ 1563 h 1563"/>
                <a:gd name="T74" fmla="*/ 549 w 788"/>
                <a:gd name="T75" fmla="*/ 1563 h 1563"/>
                <a:gd name="T76" fmla="*/ 559 w 788"/>
                <a:gd name="T77" fmla="*/ 1543 h 1563"/>
                <a:gd name="T78" fmla="*/ 570 w 788"/>
                <a:gd name="T79" fmla="*/ 1511 h 1563"/>
                <a:gd name="T80" fmla="*/ 584 w 788"/>
                <a:gd name="T81" fmla="*/ 1457 h 1563"/>
                <a:gd name="T82" fmla="*/ 602 w 788"/>
                <a:gd name="T83" fmla="*/ 1378 h 1563"/>
                <a:gd name="T84" fmla="*/ 622 w 788"/>
                <a:gd name="T85" fmla="*/ 1267 h 1563"/>
                <a:gd name="T86" fmla="*/ 644 w 788"/>
                <a:gd name="T87" fmla="*/ 1120 h 1563"/>
                <a:gd name="T88" fmla="*/ 667 w 788"/>
                <a:gd name="T89" fmla="*/ 933 h 1563"/>
                <a:gd name="T90" fmla="*/ 676 w 788"/>
                <a:gd name="T91" fmla="*/ 924 h 1563"/>
                <a:gd name="T92" fmla="*/ 695 w 788"/>
                <a:gd name="T93" fmla="*/ 899 h 1563"/>
                <a:gd name="T94" fmla="*/ 721 w 788"/>
                <a:gd name="T95" fmla="*/ 860 h 1563"/>
                <a:gd name="T96" fmla="*/ 745 w 788"/>
                <a:gd name="T97" fmla="*/ 808 h 1563"/>
                <a:gd name="T98" fmla="*/ 748 w 788"/>
                <a:gd name="T99" fmla="*/ 796 h 1563"/>
                <a:gd name="T100" fmla="*/ 761 w 788"/>
                <a:gd name="T101" fmla="*/ 735 h 1563"/>
                <a:gd name="T102" fmla="*/ 771 w 788"/>
                <a:gd name="T103" fmla="*/ 668 h 1563"/>
                <a:gd name="T104" fmla="*/ 781 w 788"/>
                <a:gd name="T105" fmla="*/ 580 h 1563"/>
                <a:gd name="T106" fmla="*/ 786 w 788"/>
                <a:gd name="T107" fmla="*/ 474 h 1563"/>
                <a:gd name="T108" fmla="*/ 787 w 788"/>
                <a:gd name="T109" fmla="*/ 351 h 1563"/>
                <a:gd name="T110" fmla="*/ 782 w 788"/>
                <a:gd name="T111" fmla="*/ 212 h 1563"/>
                <a:gd name="T112" fmla="*/ 775 w 788"/>
                <a:gd name="T113" fmla="*/ 137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8" h="1563">
                  <a:moveTo>
                    <a:pt x="775" y="137"/>
                  </a:moveTo>
                  <a:lnTo>
                    <a:pt x="775" y="137"/>
                  </a:lnTo>
                  <a:lnTo>
                    <a:pt x="773" y="132"/>
                  </a:lnTo>
                  <a:lnTo>
                    <a:pt x="769" y="128"/>
                  </a:lnTo>
                  <a:lnTo>
                    <a:pt x="764" y="123"/>
                  </a:lnTo>
                  <a:lnTo>
                    <a:pt x="756" y="115"/>
                  </a:lnTo>
                  <a:lnTo>
                    <a:pt x="745" y="106"/>
                  </a:lnTo>
                  <a:lnTo>
                    <a:pt x="732" y="96"/>
                  </a:lnTo>
                  <a:lnTo>
                    <a:pt x="714" y="86"/>
                  </a:lnTo>
                  <a:lnTo>
                    <a:pt x="693" y="75"/>
                  </a:lnTo>
                  <a:lnTo>
                    <a:pt x="666" y="64"/>
                  </a:lnTo>
                  <a:lnTo>
                    <a:pt x="635" y="53"/>
                  </a:lnTo>
                  <a:lnTo>
                    <a:pt x="600" y="42"/>
                  </a:lnTo>
                  <a:lnTo>
                    <a:pt x="558" y="31"/>
                  </a:lnTo>
                  <a:lnTo>
                    <a:pt x="510" y="19"/>
                  </a:lnTo>
                  <a:lnTo>
                    <a:pt x="456" y="9"/>
                  </a:lnTo>
                  <a:lnTo>
                    <a:pt x="395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32" y="9"/>
                  </a:lnTo>
                  <a:lnTo>
                    <a:pt x="277" y="19"/>
                  </a:lnTo>
                  <a:lnTo>
                    <a:pt x="230" y="31"/>
                  </a:lnTo>
                  <a:lnTo>
                    <a:pt x="188" y="42"/>
                  </a:lnTo>
                  <a:lnTo>
                    <a:pt x="152" y="53"/>
                  </a:lnTo>
                  <a:lnTo>
                    <a:pt x="121" y="64"/>
                  </a:lnTo>
                  <a:lnTo>
                    <a:pt x="95" y="75"/>
                  </a:lnTo>
                  <a:lnTo>
                    <a:pt x="73" y="86"/>
                  </a:lnTo>
                  <a:lnTo>
                    <a:pt x="57" y="96"/>
                  </a:lnTo>
                  <a:lnTo>
                    <a:pt x="42" y="106"/>
                  </a:lnTo>
                  <a:lnTo>
                    <a:pt x="31" y="115"/>
                  </a:lnTo>
                  <a:lnTo>
                    <a:pt x="23" y="123"/>
                  </a:lnTo>
                  <a:lnTo>
                    <a:pt x="18" y="128"/>
                  </a:lnTo>
                  <a:lnTo>
                    <a:pt x="14" y="132"/>
                  </a:lnTo>
                  <a:lnTo>
                    <a:pt x="12" y="137"/>
                  </a:lnTo>
                  <a:lnTo>
                    <a:pt x="12" y="137"/>
                  </a:lnTo>
                  <a:lnTo>
                    <a:pt x="7" y="212"/>
                  </a:lnTo>
                  <a:lnTo>
                    <a:pt x="2" y="283"/>
                  </a:lnTo>
                  <a:lnTo>
                    <a:pt x="0" y="351"/>
                  </a:lnTo>
                  <a:lnTo>
                    <a:pt x="0" y="414"/>
                  </a:lnTo>
                  <a:lnTo>
                    <a:pt x="1" y="474"/>
                  </a:lnTo>
                  <a:lnTo>
                    <a:pt x="3" y="529"/>
                  </a:lnTo>
                  <a:lnTo>
                    <a:pt x="8" y="580"/>
                  </a:lnTo>
                  <a:lnTo>
                    <a:pt x="12" y="626"/>
                  </a:lnTo>
                  <a:lnTo>
                    <a:pt x="17" y="668"/>
                  </a:lnTo>
                  <a:lnTo>
                    <a:pt x="22" y="703"/>
                  </a:lnTo>
                  <a:lnTo>
                    <a:pt x="27" y="735"/>
                  </a:lnTo>
                  <a:lnTo>
                    <a:pt x="32" y="761"/>
                  </a:lnTo>
                  <a:lnTo>
                    <a:pt x="40" y="796"/>
                  </a:lnTo>
                  <a:lnTo>
                    <a:pt x="42" y="808"/>
                  </a:lnTo>
                  <a:lnTo>
                    <a:pt x="42" y="808"/>
                  </a:lnTo>
                  <a:lnTo>
                    <a:pt x="54" y="835"/>
                  </a:lnTo>
                  <a:lnTo>
                    <a:pt x="67" y="860"/>
                  </a:lnTo>
                  <a:lnTo>
                    <a:pt x="80" y="882"/>
                  </a:lnTo>
                  <a:lnTo>
                    <a:pt x="92" y="899"/>
                  </a:lnTo>
                  <a:lnTo>
                    <a:pt x="103" y="914"/>
                  </a:lnTo>
                  <a:lnTo>
                    <a:pt x="112" y="924"/>
                  </a:lnTo>
                  <a:lnTo>
                    <a:pt x="120" y="933"/>
                  </a:lnTo>
                  <a:lnTo>
                    <a:pt x="120" y="933"/>
                  </a:lnTo>
                  <a:lnTo>
                    <a:pt x="132" y="1032"/>
                  </a:lnTo>
                  <a:lnTo>
                    <a:pt x="143" y="1120"/>
                  </a:lnTo>
                  <a:lnTo>
                    <a:pt x="155" y="1198"/>
                  </a:lnTo>
                  <a:lnTo>
                    <a:pt x="166" y="1267"/>
                  </a:lnTo>
                  <a:lnTo>
                    <a:pt x="176" y="1326"/>
                  </a:lnTo>
                  <a:lnTo>
                    <a:pt x="186" y="1378"/>
                  </a:lnTo>
                  <a:lnTo>
                    <a:pt x="195" y="1421"/>
                  </a:lnTo>
                  <a:lnTo>
                    <a:pt x="204" y="1457"/>
                  </a:lnTo>
                  <a:lnTo>
                    <a:pt x="212" y="1487"/>
                  </a:lnTo>
                  <a:lnTo>
                    <a:pt x="218" y="1511"/>
                  </a:lnTo>
                  <a:lnTo>
                    <a:pt x="224" y="1529"/>
                  </a:lnTo>
                  <a:lnTo>
                    <a:pt x="230" y="1543"/>
                  </a:lnTo>
                  <a:lnTo>
                    <a:pt x="236" y="1559"/>
                  </a:lnTo>
                  <a:lnTo>
                    <a:pt x="238" y="1563"/>
                  </a:lnTo>
                  <a:lnTo>
                    <a:pt x="394" y="1563"/>
                  </a:lnTo>
                  <a:lnTo>
                    <a:pt x="395" y="1563"/>
                  </a:lnTo>
                  <a:lnTo>
                    <a:pt x="549" y="1563"/>
                  </a:lnTo>
                  <a:lnTo>
                    <a:pt x="549" y="1563"/>
                  </a:lnTo>
                  <a:lnTo>
                    <a:pt x="551" y="1559"/>
                  </a:lnTo>
                  <a:lnTo>
                    <a:pt x="559" y="1543"/>
                  </a:lnTo>
                  <a:lnTo>
                    <a:pt x="563" y="1529"/>
                  </a:lnTo>
                  <a:lnTo>
                    <a:pt x="570" y="1511"/>
                  </a:lnTo>
                  <a:lnTo>
                    <a:pt x="577" y="1487"/>
                  </a:lnTo>
                  <a:lnTo>
                    <a:pt x="584" y="1457"/>
                  </a:lnTo>
                  <a:lnTo>
                    <a:pt x="592" y="1421"/>
                  </a:lnTo>
                  <a:lnTo>
                    <a:pt x="602" y="1378"/>
                  </a:lnTo>
                  <a:lnTo>
                    <a:pt x="611" y="1326"/>
                  </a:lnTo>
                  <a:lnTo>
                    <a:pt x="622" y="1267"/>
                  </a:lnTo>
                  <a:lnTo>
                    <a:pt x="633" y="1198"/>
                  </a:lnTo>
                  <a:lnTo>
                    <a:pt x="644" y="1120"/>
                  </a:lnTo>
                  <a:lnTo>
                    <a:pt x="655" y="1032"/>
                  </a:lnTo>
                  <a:lnTo>
                    <a:pt x="667" y="933"/>
                  </a:lnTo>
                  <a:lnTo>
                    <a:pt x="667" y="933"/>
                  </a:lnTo>
                  <a:lnTo>
                    <a:pt x="676" y="924"/>
                  </a:lnTo>
                  <a:lnTo>
                    <a:pt x="684" y="914"/>
                  </a:lnTo>
                  <a:lnTo>
                    <a:pt x="695" y="899"/>
                  </a:lnTo>
                  <a:lnTo>
                    <a:pt x="707" y="882"/>
                  </a:lnTo>
                  <a:lnTo>
                    <a:pt x="721" y="860"/>
                  </a:lnTo>
                  <a:lnTo>
                    <a:pt x="734" y="835"/>
                  </a:lnTo>
                  <a:lnTo>
                    <a:pt x="745" y="808"/>
                  </a:lnTo>
                  <a:lnTo>
                    <a:pt x="745" y="808"/>
                  </a:lnTo>
                  <a:lnTo>
                    <a:pt x="748" y="796"/>
                  </a:lnTo>
                  <a:lnTo>
                    <a:pt x="756" y="761"/>
                  </a:lnTo>
                  <a:lnTo>
                    <a:pt x="761" y="735"/>
                  </a:lnTo>
                  <a:lnTo>
                    <a:pt x="766" y="703"/>
                  </a:lnTo>
                  <a:lnTo>
                    <a:pt x="771" y="668"/>
                  </a:lnTo>
                  <a:lnTo>
                    <a:pt x="776" y="626"/>
                  </a:lnTo>
                  <a:lnTo>
                    <a:pt x="781" y="580"/>
                  </a:lnTo>
                  <a:lnTo>
                    <a:pt x="784" y="529"/>
                  </a:lnTo>
                  <a:lnTo>
                    <a:pt x="786" y="474"/>
                  </a:lnTo>
                  <a:lnTo>
                    <a:pt x="788" y="414"/>
                  </a:lnTo>
                  <a:lnTo>
                    <a:pt x="787" y="351"/>
                  </a:lnTo>
                  <a:lnTo>
                    <a:pt x="786" y="283"/>
                  </a:lnTo>
                  <a:lnTo>
                    <a:pt x="782" y="212"/>
                  </a:lnTo>
                  <a:lnTo>
                    <a:pt x="775" y="137"/>
                  </a:lnTo>
                  <a:lnTo>
                    <a:pt x="775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ea typeface="+mn-ea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1D7178A0-BB59-3D4C-95F3-121B53947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458" y="1739233"/>
              <a:ext cx="968375" cy="966787"/>
            </a:xfrm>
            <a:custGeom>
              <a:avLst/>
              <a:gdLst>
                <a:gd name="T0" fmla="*/ 320 w 610"/>
                <a:gd name="T1" fmla="*/ 608 h 609"/>
                <a:gd name="T2" fmla="*/ 366 w 610"/>
                <a:gd name="T3" fmla="*/ 603 h 609"/>
                <a:gd name="T4" fmla="*/ 409 w 610"/>
                <a:gd name="T5" fmla="*/ 591 h 609"/>
                <a:gd name="T6" fmla="*/ 450 w 610"/>
                <a:gd name="T7" fmla="*/ 573 h 609"/>
                <a:gd name="T8" fmla="*/ 487 w 610"/>
                <a:gd name="T9" fmla="*/ 548 h 609"/>
                <a:gd name="T10" fmla="*/ 520 w 610"/>
                <a:gd name="T11" fmla="*/ 520 h 609"/>
                <a:gd name="T12" fmla="*/ 549 w 610"/>
                <a:gd name="T13" fmla="*/ 486 h 609"/>
                <a:gd name="T14" fmla="*/ 573 w 610"/>
                <a:gd name="T15" fmla="*/ 450 h 609"/>
                <a:gd name="T16" fmla="*/ 591 w 610"/>
                <a:gd name="T17" fmla="*/ 409 h 609"/>
                <a:gd name="T18" fmla="*/ 603 w 610"/>
                <a:gd name="T19" fmla="*/ 366 h 609"/>
                <a:gd name="T20" fmla="*/ 609 w 610"/>
                <a:gd name="T21" fmla="*/ 320 h 609"/>
                <a:gd name="T22" fmla="*/ 609 w 610"/>
                <a:gd name="T23" fmla="*/ 289 h 609"/>
                <a:gd name="T24" fmla="*/ 603 w 610"/>
                <a:gd name="T25" fmla="*/ 244 h 609"/>
                <a:gd name="T26" fmla="*/ 591 w 610"/>
                <a:gd name="T27" fmla="*/ 201 h 609"/>
                <a:gd name="T28" fmla="*/ 573 w 610"/>
                <a:gd name="T29" fmla="*/ 160 h 609"/>
                <a:gd name="T30" fmla="*/ 549 w 610"/>
                <a:gd name="T31" fmla="*/ 123 h 609"/>
                <a:gd name="T32" fmla="*/ 520 w 610"/>
                <a:gd name="T33" fmla="*/ 90 h 609"/>
                <a:gd name="T34" fmla="*/ 487 w 610"/>
                <a:gd name="T35" fmla="*/ 61 h 609"/>
                <a:gd name="T36" fmla="*/ 450 w 610"/>
                <a:gd name="T37" fmla="*/ 37 h 609"/>
                <a:gd name="T38" fmla="*/ 409 w 610"/>
                <a:gd name="T39" fmla="*/ 19 h 609"/>
                <a:gd name="T40" fmla="*/ 366 w 610"/>
                <a:gd name="T41" fmla="*/ 7 h 609"/>
                <a:gd name="T42" fmla="*/ 320 w 610"/>
                <a:gd name="T43" fmla="*/ 1 h 609"/>
                <a:gd name="T44" fmla="*/ 289 w 610"/>
                <a:gd name="T45" fmla="*/ 1 h 609"/>
                <a:gd name="T46" fmla="*/ 243 w 610"/>
                <a:gd name="T47" fmla="*/ 7 h 609"/>
                <a:gd name="T48" fmla="*/ 199 w 610"/>
                <a:gd name="T49" fmla="*/ 19 h 609"/>
                <a:gd name="T50" fmla="*/ 159 w 610"/>
                <a:gd name="T51" fmla="*/ 37 h 609"/>
                <a:gd name="T52" fmla="*/ 122 w 610"/>
                <a:gd name="T53" fmla="*/ 61 h 609"/>
                <a:gd name="T54" fmla="*/ 89 w 610"/>
                <a:gd name="T55" fmla="*/ 90 h 609"/>
                <a:gd name="T56" fmla="*/ 61 w 610"/>
                <a:gd name="T57" fmla="*/ 123 h 609"/>
                <a:gd name="T58" fmla="*/ 36 w 610"/>
                <a:gd name="T59" fmla="*/ 160 h 609"/>
                <a:gd name="T60" fmla="*/ 19 w 610"/>
                <a:gd name="T61" fmla="*/ 201 h 609"/>
                <a:gd name="T62" fmla="*/ 6 w 610"/>
                <a:gd name="T63" fmla="*/ 244 h 609"/>
                <a:gd name="T64" fmla="*/ 0 w 610"/>
                <a:gd name="T65" fmla="*/ 289 h 609"/>
                <a:gd name="T66" fmla="*/ 0 w 610"/>
                <a:gd name="T67" fmla="*/ 320 h 609"/>
                <a:gd name="T68" fmla="*/ 6 w 610"/>
                <a:gd name="T69" fmla="*/ 366 h 609"/>
                <a:gd name="T70" fmla="*/ 19 w 610"/>
                <a:gd name="T71" fmla="*/ 409 h 609"/>
                <a:gd name="T72" fmla="*/ 36 w 610"/>
                <a:gd name="T73" fmla="*/ 450 h 609"/>
                <a:gd name="T74" fmla="*/ 61 w 610"/>
                <a:gd name="T75" fmla="*/ 486 h 609"/>
                <a:gd name="T76" fmla="*/ 89 w 610"/>
                <a:gd name="T77" fmla="*/ 520 h 609"/>
                <a:gd name="T78" fmla="*/ 122 w 610"/>
                <a:gd name="T79" fmla="*/ 548 h 609"/>
                <a:gd name="T80" fmla="*/ 159 w 610"/>
                <a:gd name="T81" fmla="*/ 573 h 609"/>
                <a:gd name="T82" fmla="*/ 199 w 610"/>
                <a:gd name="T83" fmla="*/ 591 h 609"/>
                <a:gd name="T84" fmla="*/ 243 w 610"/>
                <a:gd name="T85" fmla="*/ 603 h 609"/>
                <a:gd name="T86" fmla="*/ 289 w 610"/>
                <a:gd name="T8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0" h="609">
                  <a:moveTo>
                    <a:pt x="305" y="609"/>
                  </a:moveTo>
                  <a:lnTo>
                    <a:pt x="305" y="609"/>
                  </a:lnTo>
                  <a:lnTo>
                    <a:pt x="320" y="608"/>
                  </a:lnTo>
                  <a:lnTo>
                    <a:pt x="336" y="607"/>
                  </a:lnTo>
                  <a:lnTo>
                    <a:pt x="351" y="606"/>
                  </a:lnTo>
                  <a:lnTo>
                    <a:pt x="366" y="603"/>
                  </a:lnTo>
                  <a:lnTo>
                    <a:pt x="380" y="599"/>
                  </a:lnTo>
                  <a:lnTo>
                    <a:pt x="396" y="595"/>
                  </a:lnTo>
                  <a:lnTo>
                    <a:pt x="409" y="591"/>
                  </a:lnTo>
                  <a:lnTo>
                    <a:pt x="423" y="585"/>
                  </a:lnTo>
                  <a:lnTo>
                    <a:pt x="437" y="580"/>
                  </a:lnTo>
                  <a:lnTo>
                    <a:pt x="450" y="573"/>
                  </a:lnTo>
                  <a:lnTo>
                    <a:pt x="462" y="565"/>
                  </a:lnTo>
                  <a:lnTo>
                    <a:pt x="475" y="557"/>
                  </a:lnTo>
                  <a:lnTo>
                    <a:pt x="487" y="548"/>
                  </a:lnTo>
                  <a:lnTo>
                    <a:pt x="499" y="540"/>
                  </a:lnTo>
                  <a:lnTo>
                    <a:pt x="510" y="530"/>
                  </a:lnTo>
                  <a:lnTo>
                    <a:pt x="520" y="520"/>
                  </a:lnTo>
                  <a:lnTo>
                    <a:pt x="530" y="510"/>
                  </a:lnTo>
                  <a:lnTo>
                    <a:pt x="540" y="499"/>
                  </a:lnTo>
                  <a:lnTo>
                    <a:pt x="549" y="486"/>
                  </a:lnTo>
                  <a:lnTo>
                    <a:pt x="558" y="475"/>
                  </a:lnTo>
                  <a:lnTo>
                    <a:pt x="565" y="462"/>
                  </a:lnTo>
                  <a:lnTo>
                    <a:pt x="573" y="450"/>
                  </a:lnTo>
                  <a:lnTo>
                    <a:pt x="580" y="437"/>
                  </a:lnTo>
                  <a:lnTo>
                    <a:pt x="585" y="423"/>
                  </a:lnTo>
                  <a:lnTo>
                    <a:pt x="591" y="409"/>
                  </a:lnTo>
                  <a:lnTo>
                    <a:pt x="595" y="396"/>
                  </a:lnTo>
                  <a:lnTo>
                    <a:pt x="600" y="381"/>
                  </a:lnTo>
                  <a:lnTo>
                    <a:pt x="603" y="366"/>
                  </a:lnTo>
                  <a:lnTo>
                    <a:pt x="606" y="351"/>
                  </a:lnTo>
                  <a:lnTo>
                    <a:pt x="607" y="336"/>
                  </a:lnTo>
                  <a:lnTo>
                    <a:pt x="609" y="320"/>
                  </a:lnTo>
                  <a:lnTo>
                    <a:pt x="610" y="305"/>
                  </a:lnTo>
                  <a:lnTo>
                    <a:pt x="610" y="305"/>
                  </a:lnTo>
                  <a:lnTo>
                    <a:pt x="609" y="289"/>
                  </a:lnTo>
                  <a:lnTo>
                    <a:pt x="607" y="274"/>
                  </a:lnTo>
                  <a:lnTo>
                    <a:pt x="606" y="258"/>
                  </a:lnTo>
                  <a:lnTo>
                    <a:pt x="603" y="244"/>
                  </a:lnTo>
                  <a:lnTo>
                    <a:pt x="600" y="228"/>
                  </a:lnTo>
                  <a:lnTo>
                    <a:pt x="595" y="214"/>
                  </a:lnTo>
                  <a:lnTo>
                    <a:pt x="591" y="201"/>
                  </a:lnTo>
                  <a:lnTo>
                    <a:pt x="585" y="186"/>
                  </a:lnTo>
                  <a:lnTo>
                    <a:pt x="580" y="173"/>
                  </a:lnTo>
                  <a:lnTo>
                    <a:pt x="573" y="160"/>
                  </a:lnTo>
                  <a:lnTo>
                    <a:pt x="565" y="147"/>
                  </a:lnTo>
                  <a:lnTo>
                    <a:pt x="558" y="134"/>
                  </a:lnTo>
                  <a:lnTo>
                    <a:pt x="549" y="123"/>
                  </a:lnTo>
                  <a:lnTo>
                    <a:pt x="540" y="111"/>
                  </a:lnTo>
                  <a:lnTo>
                    <a:pt x="530" y="100"/>
                  </a:lnTo>
                  <a:lnTo>
                    <a:pt x="520" y="90"/>
                  </a:lnTo>
                  <a:lnTo>
                    <a:pt x="510" y="80"/>
                  </a:lnTo>
                  <a:lnTo>
                    <a:pt x="499" y="70"/>
                  </a:lnTo>
                  <a:lnTo>
                    <a:pt x="487" y="61"/>
                  </a:lnTo>
                  <a:lnTo>
                    <a:pt x="475" y="52"/>
                  </a:lnTo>
                  <a:lnTo>
                    <a:pt x="462" y="44"/>
                  </a:lnTo>
                  <a:lnTo>
                    <a:pt x="450" y="37"/>
                  </a:lnTo>
                  <a:lnTo>
                    <a:pt x="437" y="30"/>
                  </a:lnTo>
                  <a:lnTo>
                    <a:pt x="423" y="24"/>
                  </a:lnTo>
                  <a:lnTo>
                    <a:pt x="409" y="19"/>
                  </a:lnTo>
                  <a:lnTo>
                    <a:pt x="396" y="14"/>
                  </a:lnTo>
                  <a:lnTo>
                    <a:pt x="380" y="10"/>
                  </a:lnTo>
                  <a:lnTo>
                    <a:pt x="366" y="7"/>
                  </a:lnTo>
                  <a:lnTo>
                    <a:pt x="351" y="3"/>
                  </a:lnTo>
                  <a:lnTo>
                    <a:pt x="336" y="2"/>
                  </a:lnTo>
                  <a:lnTo>
                    <a:pt x="320" y="1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289" y="1"/>
                  </a:lnTo>
                  <a:lnTo>
                    <a:pt x="274" y="2"/>
                  </a:lnTo>
                  <a:lnTo>
                    <a:pt x="258" y="3"/>
                  </a:lnTo>
                  <a:lnTo>
                    <a:pt x="243" y="7"/>
                  </a:lnTo>
                  <a:lnTo>
                    <a:pt x="228" y="10"/>
                  </a:lnTo>
                  <a:lnTo>
                    <a:pt x="214" y="14"/>
                  </a:lnTo>
                  <a:lnTo>
                    <a:pt x="199" y="19"/>
                  </a:lnTo>
                  <a:lnTo>
                    <a:pt x="186" y="24"/>
                  </a:lnTo>
                  <a:lnTo>
                    <a:pt x="173" y="30"/>
                  </a:lnTo>
                  <a:lnTo>
                    <a:pt x="159" y="37"/>
                  </a:lnTo>
                  <a:lnTo>
                    <a:pt x="146" y="44"/>
                  </a:lnTo>
                  <a:lnTo>
                    <a:pt x="134" y="52"/>
                  </a:lnTo>
                  <a:lnTo>
                    <a:pt x="122" y="61"/>
                  </a:lnTo>
                  <a:lnTo>
                    <a:pt x="111" y="70"/>
                  </a:lnTo>
                  <a:lnTo>
                    <a:pt x="100" y="80"/>
                  </a:lnTo>
                  <a:lnTo>
                    <a:pt x="89" y="90"/>
                  </a:lnTo>
                  <a:lnTo>
                    <a:pt x="79" y="100"/>
                  </a:lnTo>
                  <a:lnTo>
                    <a:pt x="70" y="111"/>
                  </a:lnTo>
                  <a:lnTo>
                    <a:pt x="61" y="123"/>
                  </a:lnTo>
                  <a:lnTo>
                    <a:pt x="52" y="134"/>
                  </a:lnTo>
                  <a:lnTo>
                    <a:pt x="44" y="147"/>
                  </a:lnTo>
                  <a:lnTo>
                    <a:pt x="36" y="160"/>
                  </a:lnTo>
                  <a:lnTo>
                    <a:pt x="30" y="173"/>
                  </a:lnTo>
                  <a:lnTo>
                    <a:pt x="24" y="186"/>
                  </a:lnTo>
                  <a:lnTo>
                    <a:pt x="19" y="201"/>
                  </a:lnTo>
                  <a:lnTo>
                    <a:pt x="13" y="214"/>
                  </a:lnTo>
                  <a:lnTo>
                    <a:pt x="10" y="228"/>
                  </a:lnTo>
                  <a:lnTo>
                    <a:pt x="6" y="244"/>
                  </a:lnTo>
                  <a:lnTo>
                    <a:pt x="3" y="258"/>
                  </a:lnTo>
                  <a:lnTo>
                    <a:pt x="1" y="274"/>
                  </a:lnTo>
                  <a:lnTo>
                    <a:pt x="0" y="289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20"/>
                  </a:lnTo>
                  <a:lnTo>
                    <a:pt x="1" y="336"/>
                  </a:lnTo>
                  <a:lnTo>
                    <a:pt x="3" y="351"/>
                  </a:lnTo>
                  <a:lnTo>
                    <a:pt x="6" y="366"/>
                  </a:lnTo>
                  <a:lnTo>
                    <a:pt x="10" y="381"/>
                  </a:lnTo>
                  <a:lnTo>
                    <a:pt x="13" y="396"/>
                  </a:lnTo>
                  <a:lnTo>
                    <a:pt x="19" y="409"/>
                  </a:lnTo>
                  <a:lnTo>
                    <a:pt x="24" y="423"/>
                  </a:lnTo>
                  <a:lnTo>
                    <a:pt x="30" y="437"/>
                  </a:lnTo>
                  <a:lnTo>
                    <a:pt x="36" y="450"/>
                  </a:lnTo>
                  <a:lnTo>
                    <a:pt x="44" y="462"/>
                  </a:lnTo>
                  <a:lnTo>
                    <a:pt x="52" y="475"/>
                  </a:lnTo>
                  <a:lnTo>
                    <a:pt x="61" y="486"/>
                  </a:lnTo>
                  <a:lnTo>
                    <a:pt x="70" y="499"/>
                  </a:lnTo>
                  <a:lnTo>
                    <a:pt x="79" y="510"/>
                  </a:lnTo>
                  <a:lnTo>
                    <a:pt x="89" y="520"/>
                  </a:lnTo>
                  <a:lnTo>
                    <a:pt x="100" y="530"/>
                  </a:lnTo>
                  <a:lnTo>
                    <a:pt x="111" y="540"/>
                  </a:lnTo>
                  <a:lnTo>
                    <a:pt x="122" y="548"/>
                  </a:lnTo>
                  <a:lnTo>
                    <a:pt x="134" y="557"/>
                  </a:lnTo>
                  <a:lnTo>
                    <a:pt x="146" y="565"/>
                  </a:lnTo>
                  <a:lnTo>
                    <a:pt x="159" y="573"/>
                  </a:lnTo>
                  <a:lnTo>
                    <a:pt x="173" y="580"/>
                  </a:lnTo>
                  <a:lnTo>
                    <a:pt x="186" y="585"/>
                  </a:lnTo>
                  <a:lnTo>
                    <a:pt x="199" y="591"/>
                  </a:lnTo>
                  <a:lnTo>
                    <a:pt x="214" y="595"/>
                  </a:lnTo>
                  <a:lnTo>
                    <a:pt x="228" y="599"/>
                  </a:lnTo>
                  <a:lnTo>
                    <a:pt x="243" y="603"/>
                  </a:lnTo>
                  <a:lnTo>
                    <a:pt x="258" y="606"/>
                  </a:lnTo>
                  <a:lnTo>
                    <a:pt x="274" y="607"/>
                  </a:lnTo>
                  <a:lnTo>
                    <a:pt x="289" y="608"/>
                  </a:lnTo>
                  <a:lnTo>
                    <a:pt x="305" y="609"/>
                  </a:lnTo>
                  <a:lnTo>
                    <a:pt x="305" y="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ea typeface="+mn-ea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1949E8-936D-B54E-B56C-AEE360BE2E81}"/>
              </a:ext>
            </a:extLst>
          </p:cNvPr>
          <p:cNvGrpSpPr/>
          <p:nvPr/>
        </p:nvGrpSpPr>
        <p:grpSpPr>
          <a:xfrm>
            <a:off x="2862091" y="3670630"/>
            <a:ext cx="223706" cy="631658"/>
            <a:chOff x="3215583" y="1739233"/>
            <a:chExt cx="1250950" cy="3532187"/>
          </a:xfrm>
          <a:solidFill>
            <a:schemeClr val="accent2"/>
          </a:solidFill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7C3BEDE-6976-8A4E-ACDC-FB6026FAC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583" y="2790158"/>
              <a:ext cx="1250950" cy="2481262"/>
            </a:xfrm>
            <a:custGeom>
              <a:avLst/>
              <a:gdLst>
                <a:gd name="T0" fmla="*/ 775 w 788"/>
                <a:gd name="T1" fmla="*/ 137 h 1563"/>
                <a:gd name="T2" fmla="*/ 769 w 788"/>
                <a:gd name="T3" fmla="*/ 128 h 1563"/>
                <a:gd name="T4" fmla="*/ 756 w 788"/>
                <a:gd name="T5" fmla="*/ 115 h 1563"/>
                <a:gd name="T6" fmla="*/ 732 w 788"/>
                <a:gd name="T7" fmla="*/ 96 h 1563"/>
                <a:gd name="T8" fmla="*/ 693 w 788"/>
                <a:gd name="T9" fmla="*/ 75 h 1563"/>
                <a:gd name="T10" fmla="*/ 635 w 788"/>
                <a:gd name="T11" fmla="*/ 53 h 1563"/>
                <a:gd name="T12" fmla="*/ 558 w 788"/>
                <a:gd name="T13" fmla="*/ 31 h 1563"/>
                <a:gd name="T14" fmla="*/ 456 w 788"/>
                <a:gd name="T15" fmla="*/ 9 h 1563"/>
                <a:gd name="T16" fmla="*/ 394 w 788"/>
                <a:gd name="T17" fmla="*/ 0 h 1563"/>
                <a:gd name="T18" fmla="*/ 332 w 788"/>
                <a:gd name="T19" fmla="*/ 9 h 1563"/>
                <a:gd name="T20" fmla="*/ 230 w 788"/>
                <a:gd name="T21" fmla="*/ 31 h 1563"/>
                <a:gd name="T22" fmla="*/ 152 w 788"/>
                <a:gd name="T23" fmla="*/ 53 h 1563"/>
                <a:gd name="T24" fmla="*/ 95 w 788"/>
                <a:gd name="T25" fmla="*/ 75 h 1563"/>
                <a:gd name="T26" fmla="*/ 57 w 788"/>
                <a:gd name="T27" fmla="*/ 96 h 1563"/>
                <a:gd name="T28" fmla="*/ 31 w 788"/>
                <a:gd name="T29" fmla="*/ 115 h 1563"/>
                <a:gd name="T30" fmla="*/ 18 w 788"/>
                <a:gd name="T31" fmla="*/ 128 h 1563"/>
                <a:gd name="T32" fmla="*/ 12 w 788"/>
                <a:gd name="T33" fmla="*/ 137 h 1563"/>
                <a:gd name="T34" fmla="*/ 7 w 788"/>
                <a:gd name="T35" fmla="*/ 212 h 1563"/>
                <a:gd name="T36" fmla="*/ 0 w 788"/>
                <a:gd name="T37" fmla="*/ 351 h 1563"/>
                <a:gd name="T38" fmla="*/ 1 w 788"/>
                <a:gd name="T39" fmla="*/ 474 h 1563"/>
                <a:gd name="T40" fmla="*/ 8 w 788"/>
                <a:gd name="T41" fmla="*/ 580 h 1563"/>
                <a:gd name="T42" fmla="*/ 17 w 788"/>
                <a:gd name="T43" fmla="*/ 668 h 1563"/>
                <a:gd name="T44" fmla="*/ 27 w 788"/>
                <a:gd name="T45" fmla="*/ 735 h 1563"/>
                <a:gd name="T46" fmla="*/ 40 w 788"/>
                <a:gd name="T47" fmla="*/ 796 h 1563"/>
                <a:gd name="T48" fmla="*/ 42 w 788"/>
                <a:gd name="T49" fmla="*/ 808 h 1563"/>
                <a:gd name="T50" fmla="*/ 67 w 788"/>
                <a:gd name="T51" fmla="*/ 860 h 1563"/>
                <a:gd name="T52" fmla="*/ 92 w 788"/>
                <a:gd name="T53" fmla="*/ 899 h 1563"/>
                <a:gd name="T54" fmla="*/ 112 w 788"/>
                <a:gd name="T55" fmla="*/ 924 h 1563"/>
                <a:gd name="T56" fmla="*/ 120 w 788"/>
                <a:gd name="T57" fmla="*/ 933 h 1563"/>
                <a:gd name="T58" fmla="*/ 143 w 788"/>
                <a:gd name="T59" fmla="*/ 1120 h 1563"/>
                <a:gd name="T60" fmla="*/ 166 w 788"/>
                <a:gd name="T61" fmla="*/ 1267 h 1563"/>
                <a:gd name="T62" fmla="*/ 186 w 788"/>
                <a:gd name="T63" fmla="*/ 1378 h 1563"/>
                <a:gd name="T64" fmla="*/ 204 w 788"/>
                <a:gd name="T65" fmla="*/ 1457 h 1563"/>
                <a:gd name="T66" fmla="*/ 218 w 788"/>
                <a:gd name="T67" fmla="*/ 1511 h 1563"/>
                <a:gd name="T68" fmla="*/ 230 w 788"/>
                <a:gd name="T69" fmla="*/ 1543 h 1563"/>
                <a:gd name="T70" fmla="*/ 238 w 788"/>
                <a:gd name="T71" fmla="*/ 1563 h 1563"/>
                <a:gd name="T72" fmla="*/ 395 w 788"/>
                <a:gd name="T73" fmla="*/ 1563 h 1563"/>
                <a:gd name="T74" fmla="*/ 549 w 788"/>
                <a:gd name="T75" fmla="*/ 1563 h 1563"/>
                <a:gd name="T76" fmla="*/ 559 w 788"/>
                <a:gd name="T77" fmla="*/ 1543 h 1563"/>
                <a:gd name="T78" fmla="*/ 570 w 788"/>
                <a:gd name="T79" fmla="*/ 1511 h 1563"/>
                <a:gd name="T80" fmla="*/ 584 w 788"/>
                <a:gd name="T81" fmla="*/ 1457 h 1563"/>
                <a:gd name="T82" fmla="*/ 602 w 788"/>
                <a:gd name="T83" fmla="*/ 1378 h 1563"/>
                <a:gd name="T84" fmla="*/ 622 w 788"/>
                <a:gd name="T85" fmla="*/ 1267 h 1563"/>
                <a:gd name="T86" fmla="*/ 644 w 788"/>
                <a:gd name="T87" fmla="*/ 1120 h 1563"/>
                <a:gd name="T88" fmla="*/ 667 w 788"/>
                <a:gd name="T89" fmla="*/ 933 h 1563"/>
                <a:gd name="T90" fmla="*/ 676 w 788"/>
                <a:gd name="T91" fmla="*/ 924 h 1563"/>
                <a:gd name="T92" fmla="*/ 695 w 788"/>
                <a:gd name="T93" fmla="*/ 899 h 1563"/>
                <a:gd name="T94" fmla="*/ 721 w 788"/>
                <a:gd name="T95" fmla="*/ 860 h 1563"/>
                <a:gd name="T96" fmla="*/ 745 w 788"/>
                <a:gd name="T97" fmla="*/ 808 h 1563"/>
                <a:gd name="T98" fmla="*/ 748 w 788"/>
                <a:gd name="T99" fmla="*/ 796 h 1563"/>
                <a:gd name="T100" fmla="*/ 761 w 788"/>
                <a:gd name="T101" fmla="*/ 735 h 1563"/>
                <a:gd name="T102" fmla="*/ 771 w 788"/>
                <a:gd name="T103" fmla="*/ 668 h 1563"/>
                <a:gd name="T104" fmla="*/ 781 w 788"/>
                <a:gd name="T105" fmla="*/ 580 h 1563"/>
                <a:gd name="T106" fmla="*/ 786 w 788"/>
                <a:gd name="T107" fmla="*/ 474 h 1563"/>
                <a:gd name="T108" fmla="*/ 787 w 788"/>
                <a:gd name="T109" fmla="*/ 351 h 1563"/>
                <a:gd name="T110" fmla="*/ 782 w 788"/>
                <a:gd name="T111" fmla="*/ 212 h 1563"/>
                <a:gd name="T112" fmla="*/ 775 w 788"/>
                <a:gd name="T113" fmla="*/ 137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8" h="1563">
                  <a:moveTo>
                    <a:pt x="775" y="137"/>
                  </a:moveTo>
                  <a:lnTo>
                    <a:pt x="775" y="137"/>
                  </a:lnTo>
                  <a:lnTo>
                    <a:pt x="773" y="132"/>
                  </a:lnTo>
                  <a:lnTo>
                    <a:pt x="769" y="128"/>
                  </a:lnTo>
                  <a:lnTo>
                    <a:pt x="764" y="123"/>
                  </a:lnTo>
                  <a:lnTo>
                    <a:pt x="756" y="115"/>
                  </a:lnTo>
                  <a:lnTo>
                    <a:pt x="745" y="106"/>
                  </a:lnTo>
                  <a:lnTo>
                    <a:pt x="732" y="96"/>
                  </a:lnTo>
                  <a:lnTo>
                    <a:pt x="714" y="86"/>
                  </a:lnTo>
                  <a:lnTo>
                    <a:pt x="693" y="75"/>
                  </a:lnTo>
                  <a:lnTo>
                    <a:pt x="666" y="64"/>
                  </a:lnTo>
                  <a:lnTo>
                    <a:pt x="635" y="53"/>
                  </a:lnTo>
                  <a:lnTo>
                    <a:pt x="600" y="42"/>
                  </a:lnTo>
                  <a:lnTo>
                    <a:pt x="558" y="31"/>
                  </a:lnTo>
                  <a:lnTo>
                    <a:pt x="510" y="19"/>
                  </a:lnTo>
                  <a:lnTo>
                    <a:pt x="456" y="9"/>
                  </a:lnTo>
                  <a:lnTo>
                    <a:pt x="395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32" y="9"/>
                  </a:lnTo>
                  <a:lnTo>
                    <a:pt x="277" y="19"/>
                  </a:lnTo>
                  <a:lnTo>
                    <a:pt x="230" y="31"/>
                  </a:lnTo>
                  <a:lnTo>
                    <a:pt x="188" y="42"/>
                  </a:lnTo>
                  <a:lnTo>
                    <a:pt x="152" y="53"/>
                  </a:lnTo>
                  <a:lnTo>
                    <a:pt x="121" y="64"/>
                  </a:lnTo>
                  <a:lnTo>
                    <a:pt x="95" y="75"/>
                  </a:lnTo>
                  <a:lnTo>
                    <a:pt x="73" y="86"/>
                  </a:lnTo>
                  <a:lnTo>
                    <a:pt x="57" y="96"/>
                  </a:lnTo>
                  <a:lnTo>
                    <a:pt x="42" y="106"/>
                  </a:lnTo>
                  <a:lnTo>
                    <a:pt x="31" y="115"/>
                  </a:lnTo>
                  <a:lnTo>
                    <a:pt x="23" y="123"/>
                  </a:lnTo>
                  <a:lnTo>
                    <a:pt x="18" y="128"/>
                  </a:lnTo>
                  <a:lnTo>
                    <a:pt x="14" y="132"/>
                  </a:lnTo>
                  <a:lnTo>
                    <a:pt x="12" y="137"/>
                  </a:lnTo>
                  <a:lnTo>
                    <a:pt x="12" y="137"/>
                  </a:lnTo>
                  <a:lnTo>
                    <a:pt x="7" y="212"/>
                  </a:lnTo>
                  <a:lnTo>
                    <a:pt x="2" y="283"/>
                  </a:lnTo>
                  <a:lnTo>
                    <a:pt x="0" y="351"/>
                  </a:lnTo>
                  <a:lnTo>
                    <a:pt x="0" y="414"/>
                  </a:lnTo>
                  <a:lnTo>
                    <a:pt x="1" y="474"/>
                  </a:lnTo>
                  <a:lnTo>
                    <a:pt x="3" y="529"/>
                  </a:lnTo>
                  <a:lnTo>
                    <a:pt x="8" y="580"/>
                  </a:lnTo>
                  <a:lnTo>
                    <a:pt x="12" y="626"/>
                  </a:lnTo>
                  <a:lnTo>
                    <a:pt x="17" y="668"/>
                  </a:lnTo>
                  <a:lnTo>
                    <a:pt x="22" y="703"/>
                  </a:lnTo>
                  <a:lnTo>
                    <a:pt x="27" y="735"/>
                  </a:lnTo>
                  <a:lnTo>
                    <a:pt x="32" y="761"/>
                  </a:lnTo>
                  <a:lnTo>
                    <a:pt x="40" y="796"/>
                  </a:lnTo>
                  <a:lnTo>
                    <a:pt x="42" y="808"/>
                  </a:lnTo>
                  <a:lnTo>
                    <a:pt x="42" y="808"/>
                  </a:lnTo>
                  <a:lnTo>
                    <a:pt x="54" y="835"/>
                  </a:lnTo>
                  <a:lnTo>
                    <a:pt x="67" y="860"/>
                  </a:lnTo>
                  <a:lnTo>
                    <a:pt x="80" y="882"/>
                  </a:lnTo>
                  <a:lnTo>
                    <a:pt x="92" y="899"/>
                  </a:lnTo>
                  <a:lnTo>
                    <a:pt x="103" y="914"/>
                  </a:lnTo>
                  <a:lnTo>
                    <a:pt x="112" y="924"/>
                  </a:lnTo>
                  <a:lnTo>
                    <a:pt x="120" y="933"/>
                  </a:lnTo>
                  <a:lnTo>
                    <a:pt x="120" y="933"/>
                  </a:lnTo>
                  <a:lnTo>
                    <a:pt x="132" y="1032"/>
                  </a:lnTo>
                  <a:lnTo>
                    <a:pt x="143" y="1120"/>
                  </a:lnTo>
                  <a:lnTo>
                    <a:pt x="155" y="1198"/>
                  </a:lnTo>
                  <a:lnTo>
                    <a:pt x="166" y="1267"/>
                  </a:lnTo>
                  <a:lnTo>
                    <a:pt x="176" y="1326"/>
                  </a:lnTo>
                  <a:lnTo>
                    <a:pt x="186" y="1378"/>
                  </a:lnTo>
                  <a:lnTo>
                    <a:pt x="195" y="1421"/>
                  </a:lnTo>
                  <a:lnTo>
                    <a:pt x="204" y="1457"/>
                  </a:lnTo>
                  <a:lnTo>
                    <a:pt x="212" y="1487"/>
                  </a:lnTo>
                  <a:lnTo>
                    <a:pt x="218" y="1511"/>
                  </a:lnTo>
                  <a:lnTo>
                    <a:pt x="224" y="1529"/>
                  </a:lnTo>
                  <a:lnTo>
                    <a:pt x="230" y="1543"/>
                  </a:lnTo>
                  <a:lnTo>
                    <a:pt x="236" y="1559"/>
                  </a:lnTo>
                  <a:lnTo>
                    <a:pt x="238" y="1563"/>
                  </a:lnTo>
                  <a:lnTo>
                    <a:pt x="394" y="1563"/>
                  </a:lnTo>
                  <a:lnTo>
                    <a:pt x="395" y="1563"/>
                  </a:lnTo>
                  <a:lnTo>
                    <a:pt x="549" y="1563"/>
                  </a:lnTo>
                  <a:lnTo>
                    <a:pt x="549" y="1563"/>
                  </a:lnTo>
                  <a:lnTo>
                    <a:pt x="551" y="1559"/>
                  </a:lnTo>
                  <a:lnTo>
                    <a:pt x="559" y="1543"/>
                  </a:lnTo>
                  <a:lnTo>
                    <a:pt x="563" y="1529"/>
                  </a:lnTo>
                  <a:lnTo>
                    <a:pt x="570" y="1511"/>
                  </a:lnTo>
                  <a:lnTo>
                    <a:pt x="577" y="1487"/>
                  </a:lnTo>
                  <a:lnTo>
                    <a:pt x="584" y="1457"/>
                  </a:lnTo>
                  <a:lnTo>
                    <a:pt x="592" y="1421"/>
                  </a:lnTo>
                  <a:lnTo>
                    <a:pt x="602" y="1378"/>
                  </a:lnTo>
                  <a:lnTo>
                    <a:pt x="611" y="1326"/>
                  </a:lnTo>
                  <a:lnTo>
                    <a:pt x="622" y="1267"/>
                  </a:lnTo>
                  <a:lnTo>
                    <a:pt x="633" y="1198"/>
                  </a:lnTo>
                  <a:lnTo>
                    <a:pt x="644" y="1120"/>
                  </a:lnTo>
                  <a:lnTo>
                    <a:pt x="655" y="1032"/>
                  </a:lnTo>
                  <a:lnTo>
                    <a:pt x="667" y="933"/>
                  </a:lnTo>
                  <a:lnTo>
                    <a:pt x="667" y="933"/>
                  </a:lnTo>
                  <a:lnTo>
                    <a:pt x="676" y="924"/>
                  </a:lnTo>
                  <a:lnTo>
                    <a:pt x="684" y="914"/>
                  </a:lnTo>
                  <a:lnTo>
                    <a:pt x="695" y="899"/>
                  </a:lnTo>
                  <a:lnTo>
                    <a:pt x="707" y="882"/>
                  </a:lnTo>
                  <a:lnTo>
                    <a:pt x="721" y="860"/>
                  </a:lnTo>
                  <a:lnTo>
                    <a:pt x="734" y="835"/>
                  </a:lnTo>
                  <a:lnTo>
                    <a:pt x="745" y="808"/>
                  </a:lnTo>
                  <a:lnTo>
                    <a:pt x="745" y="808"/>
                  </a:lnTo>
                  <a:lnTo>
                    <a:pt x="748" y="796"/>
                  </a:lnTo>
                  <a:lnTo>
                    <a:pt x="756" y="761"/>
                  </a:lnTo>
                  <a:lnTo>
                    <a:pt x="761" y="735"/>
                  </a:lnTo>
                  <a:lnTo>
                    <a:pt x="766" y="703"/>
                  </a:lnTo>
                  <a:lnTo>
                    <a:pt x="771" y="668"/>
                  </a:lnTo>
                  <a:lnTo>
                    <a:pt x="776" y="626"/>
                  </a:lnTo>
                  <a:lnTo>
                    <a:pt x="781" y="580"/>
                  </a:lnTo>
                  <a:lnTo>
                    <a:pt x="784" y="529"/>
                  </a:lnTo>
                  <a:lnTo>
                    <a:pt x="786" y="474"/>
                  </a:lnTo>
                  <a:lnTo>
                    <a:pt x="788" y="414"/>
                  </a:lnTo>
                  <a:lnTo>
                    <a:pt x="787" y="351"/>
                  </a:lnTo>
                  <a:lnTo>
                    <a:pt x="786" y="283"/>
                  </a:lnTo>
                  <a:lnTo>
                    <a:pt x="782" y="212"/>
                  </a:lnTo>
                  <a:lnTo>
                    <a:pt x="775" y="137"/>
                  </a:lnTo>
                  <a:lnTo>
                    <a:pt x="775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ea typeface="+mn-ea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92910AE-16DB-5B4C-A4C2-904485E81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458" y="1739233"/>
              <a:ext cx="968375" cy="966787"/>
            </a:xfrm>
            <a:custGeom>
              <a:avLst/>
              <a:gdLst>
                <a:gd name="T0" fmla="*/ 320 w 610"/>
                <a:gd name="T1" fmla="*/ 608 h 609"/>
                <a:gd name="T2" fmla="*/ 366 w 610"/>
                <a:gd name="T3" fmla="*/ 603 h 609"/>
                <a:gd name="T4" fmla="*/ 409 w 610"/>
                <a:gd name="T5" fmla="*/ 591 h 609"/>
                <a:gd name="T6" fmla="*/ 450 w 610"/>
                <a:gd name="T7" fmla="*/ 573 h 609"/>
                <a:gd name="T8" fmla="*/ 487 w 610"/>
                <a:gd name="T9" fmla="*/ 548 h 609"/>
                <a:gd name="T10" fmla="*/ 520 w 610"/>
                <a:gd name="T11" fmla="*/ 520 h 609"/>
                <a:gd name="T12" fmla="*/ 549 w 610"/>
                <a:gd name="T13" fmla="*/ 486 h 609"/>
                <a:gd name="T14" fmla="*/ 573 w 610"/>
                <a:gd name="T15" fmla="*/ 450 h 609"/>
                <a:gd name="T16" fmla="*/ 591 w 610"/>
                <a:gd name="T17" fmla="*/ 409 h 609"/>
                <a:gd name="T18" fmla="*/ 603 w 610"/>
                <a:gd name="T19" fmla="*/ 366 h 609"/>
                <a:gd name="T20" fmla="*/ 609 w 610"/>
                <a:gd name="T21" fmla="*/ 320 h 609"/>
                <a:gd name="T22" fmla="*/ 609 w 610"/>
                <a:gd name="T23" fmla="*/ 289 h 609"/>
                <a:gd name="T24" fmla="*/ 603 w 610"/>
                <a:gd name="T25" fmla="*/ 244 h 609"/>
                <a:gd name="T26" fmla="*/ 591 w 610"/>
                <a:gd name="T27" fmla="*/ 201 h 609"/>
                <a:gd name="T28" fmla="*/ 573 w 610"/>
                <a:gd name="T29" fmla="*/ 160 h 609"/>
                <a:gd name="T30" fmla="*/ 549 w 610"/>
                <a:gd name="T31" fmla="*/ 123 h 609"/>
                <a:gd name="T32" fmla="*/ 520 w 610"/>
                <a:gd name="T33" fmla="*/ 90 h 609"/>
                <a:gd name="T34" fmla="*/ 487 w 610"/>
                <a:gd name="T35" fmla="*/ 61 h 609"/>
                <a:gd name="T36" fmla="*/ 450 w 610"/>
                <a:gd name="T37" fmla="*/ 37 h 609"/>
                <a:gd name="T38" fmla="*/ 409 w 610"/>
                <a:gd name="T39" fmla="*/ 19 h 609"/>
                <a:gd name="T40" fmla="*/ 366 w 610"/>
                <a:gd name="T41" fmla="*/ 7 h 609"/>
                <a:gd name="T42" fmla="*/ 320 w 610"/>
                <a:gd name="T43" fmla="*/ 1 h 609"/>
                <a:gd name="T44" fmla="*/ 289 w 610"/>
                <a:gd name="T45" fmla="*/ 1 h 609"/>
                <a:gd name="T46" fmla="*/ 243 w 610"/>
                <a:gd name="T47" fmla="*/ 7 h 609"/>
                <a:gd name="T48" fmla="*/ 199 w 610"/>
                <a:gd name="T49" fmla="*/ 19 h 609"/>
                <a:gd name="T50" fmla="*/ 159 w 610"/>
                <a:gd name="T51" fmla="*/ 37 h 609"/>
                <a:gd name="T52" fmla="*/ 122 w 610"/>
                <a:gd name="T53" fmla="*/ 61 h 609"/>
                <a:gd name="T54" fmla="*/ 89 w 610"/>
                <a:gd name="T55" fmla="*/ 90 h 609"/>
                <a:gd name="T56" fmla="*/ 61 w 610"/>
                <a:gd name="T57" fmla="*/ 123 h 609"/>
                <a:gd name="T58" fmla="*/ 36 w 610"/>
                <a:gd name="T59" fmla="*/ 160 h 609"/>
                <a:gd name="T60" fmla="*/ 19 w 610"/>
                <a:gd name="T61" fmla="*/ 201 h 609"/>
                <a:gd name="T62" fmla="*/ 6 w 610"/>
                <a:gd name="T63" fmla="*/ 244 h 609"/>
                <a:gd name="T64" fmla="*/ 0 w 610"/>
                <a:gd name="T65" fmla="*/ 289 h 609"/>
                <a:gd name="T66" fmla="*/ 0 w 610"/>
                <a:gd name="T67" fmla="*/ 320 h 609"/>
                <a:gd name="T68" fmla="*/ 6 w 610"/>
                <a:gd name="T69" fmla="*/ 366 h 609"/>
                <a:gd name="T70" fmla="*/ 19 w 610"/>
                <a:gd name="T71" fmla="*/ 409 h 609"/>
                <a:gd name="T72" fmla="*/ 36 w 610"/>
                <a:gd name="T73" fmla="*/ 450 h 609"/>
                <a:gd name="T74" fmla="*/ 61 w 610"/>
                <a:gd name="T75" fmla="*/ 486 h 609"/>
                <a:gd name="T76" fmla="*/ 89 w 610"/>
                <a:gd name="T77" fmla="*/ 520 h 609"/>
                <a:gd name="T78" fmla="*/ 122 w 610"/>
                <a:gd name="T79" fmla="*/ 548 h 609"/>
                <a:gd name="T80" fmla="*/ 159 w 610"/>
                <a:gd name="T81" fmla="*/ 573 h 609"/>
                <a:gd name="T82" fmla="*/ 199 w 610"/>
                <a:gd name="T83" fmla="*/ 591 h 609"/>
                <a:gd name="T84" fmla="*/ 243 w 610"/>
                <a:gd name="T85" fmla="*/ 603 h 609"/>
                <a:gd name="T86" fmla="*/ 289 w 610"/>
                <a:gd name="T8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0" h="609">
                  <a:moveTo>
                    <a:pt x="305" y="609"/>
                  </a:moveTo>
                  <a:lnTo>
                    <a:pt x="305" y="609"/>
                  </a:lnTo>
                  <a:lnTo>
                    <a:pt x="320" y="608"/>
                  </a:lnTo>
                  <a:lnTo>
                    <a:pt x="336" y="607"/>
                  </a:lnTo>
                  <a:lnTo>
                    <a:pt x="351" y="606"/>
                  </a:lnTo>
                  <a:lnTo>
                    <a:pt x="366" y="603"/>
                  </a:lnTo>
                  <a:lnTo>
                    <a:pt x="380" y="599"/>
                  </a:lnTo>
                  <a:lnTo>
                    <a:pt x="396" y="595"/>
                  </a:lnTo>
                  <a:lnTo>
                    <a:pt x="409" y="591"/>
                  </a:lnTo>
                  <a:lnTo>
                    <a:pt x="423" y="585"/>
                  </a:lnTo>
                  <a:lnTo>
                    <a:pt x="437" y="580"/>
                  </a:lnTo>
                  <a:lnTo>
                    <a:pt x="450" y="573"/>
                  </a:lnTo>
                  <a:lnTo>
                    <a:pt x="462" y="565"/>
                  </a:lnTo>
                  <a:lnTo>
                    <a:pt x="475" y="557"/>
                  </a:lnTo>
                  <a:lnTo>
                    <a:pt x="487" y="548"/>
                  </a:lnTo>
                  <a:lnTo>
                    <a:pt x="499" y="540"/>
                  </a:lnTo>
                  <a:lnTo>
                    <a:pt x="510" y="530"/>
                  </a:lnTo>
                  <a:lnTo>
                    <a:pt x="520" y="520"/>
                  </a:lnTo>
                  <a:lnTo>
                    <a:pt x="530" y="510"/>
                  </a:lnTo>
                  <a:lnTo>
                    <a:pt x="540" y="499"/>
                  </a:lnTo>
                  <a:lnTo>
                    <a:pt x="549" y="486"/>
                  </a:lnTo>
                  <a:lnTo>
                    <a:pt x="558" y="475"/>
                  </a:lnTo>
                  <a:lnTo>
                    <a:pt x="565" y="462"/>
                  </a:lnTo>
                  <a:lnTo>
                    <a:pt x="573" y="450"/>
                  </a:lnTo>
                  <a:lnTo>
                    <a:pt x="580" y="437"/>
                  </a:lnTo>
                  <a:lnTo>
                    <a:pt x="585" y="423"/>
                  </a:lnTo>
                  <a:lnTo>
                    <a:pt x="591" y="409"/>
                  </a:lnTo>
                  <a:lnTo>
                    <a:pt x="595" y="396"/>
                  </a:lnTo>
                  <a:lnTo>
                    <a:pt x="600" y="381"/>
                  </a:lnTo>
                  <a:lnTo>
                    <a:pt x="603" y="366"/>
                  </a:lnTo>
                  <a:lnTo>
                    <a:pt x="606" y="351"/>
                  </a:lnTo>
                  <a:lnTo>
                    <a:pt x="607" y="336"/>
                  </a:lnTo>
                  <a:lnTo>
                    <a:pt x="609" y="320"/>
                  </a:lnTo>
                  <a:lnTo>
                    <a:pt x="610" y="305"/>
                  </a:lnTo>
                  <a:lnTo>
                    <a:pt x="610" y="305"/>
                  </a:lnTo>
                  <a:lnTo>
                    <a:pt x="609" y="289"/>
                  </a:lnTo>
                  <a:lnTo>
                    <a:pt x="607" y="274"/>
                  </a:lnTo>
                  <a:lnTo>
                    <a:pt x="606" y="258"/>
                  </a:lnTo>
                  <a:lnTo>
                    <a:pt x="603" y="244"/>
                  </a:lnTo>
                  <a:lnTo>
                    <a:pt x="600" y="228"/>
                  </a:lnTo>
                  <a:lnTo>
                    <a:pt x="595" y="214"/>
                  </a:lnTo>
                  <a:lnTo>
                    <a:pt x="591" y="201"/>
                  </a:lnTo>
                  <a:lnTo>
                    <a:pt x="585" y="186"/>
                  </a:lnTo>
                  <a:lnTo>
                    <a:pt x="580" y="173"/>
                  </a:lnTo>
                  <a:lnTo>
                    <a:pt x="573" y="160"/>
                  </a:lnTo>
                  <a:lnTo>
                    <a:pt x="565" y="147"/>
                  </a:lnTo>
                  <a:lnTo>
                    <a:pt x="558" y="134"/>
                  </a:lnTo>
                  <a:lnTo>
                    <a:pt x="549" y="123"/>
                  </a:lnTo>
                  <a:lnTo>
                    <a:pt x="540" y="111"/>
                  </a:lnTo>
                  <a:lnTo>
                    <a:pt x="530" y="100"/>
                  </a:lnTo>
                  <a:lnTo>
                    <a:pt x="520" y="90"/>
                  </a:lnTo>
                  <a:lnTo>
                    <a:pt x="510" y="80"/>
                  </a:lnTo>
                  <a:lnTo>
                    <a:pt x="499" y="70"/>
                  </a:lnTo>
                  <a:lnTo>
                    <a:pt x="487" y="61"/>
                  </a:lnTo>
                  <a:lnTo>
                    <a:pt x="475" y="52"/>
                  </a:lnTo>
                  <a:lnTo>
                    <a:pt x="462" y="44"/>
                  </a:lnTo>
                  <a:lnTo>
                    <a:pt x="450" y="37"/>
                  </a:lnTo>
                  <a:lnTo>
                    <a:pt x="437" y="30"/>
                  </a:lnTo>
                  <a:lnTo>
                    <a:pt x="423" y="24"/>
                  </a:lnTo>
                  <a:lnTo>
                    <a:pt x="409" y="19"/>
                  </a:lnTo>
                  <a:lnTo>
                    <a:pt x="396" y="14"/>
                  </a:lnTo>
                  <a:lnTo>
                    <a:pt x="380" y="10"/>
                  </a:lnTo>
                  <a:lnTo>
                    <a:pt x="366" y="7"/>
                  </a:lnTo>
                  <a:lnTo>
                    <a:pt x="351" y="3"/>
                  </a:lnTo>
                  <a:lnTo>
                    <a:pt x="336" y="2"/>
                  </a:lnTo>
                  <a:lnTo>
                    <a:pt x="320" y="1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289" y="1"/>
                  </a:lnTo>
                  <a:lnTo>
                    <a:pt x="274" y="2"/>
                  </a:lnTo>
                  <a:lnTo>
                    <a:pt x="258" y="3"/>
                  </a:lnTo>
                  <a:lnTo>
                    <a:pt x="243" y="7"/>
                  </a:lnTo>
                  <a:lnTo>
                    <a:pt x="228" y="10"/>
                  </a:lnTo>
                  <a:lnTo>
                    <a:pt x="214" y="14"/>
                  </a:lnTo>
                  <a:lnTo>
                    <a:pt x="199" y="19"/>
                  </a:lnTo>
                  <a:lnTo>
                    <a:pt x="186" y="24"/>
                  </a:lnTo>
                  <a:lnTo>
                    <a:pt x="173" y="30"/>
                  </a:lnTo>
                  <a:lnTo>
                    <a:pt x="159" y="37"/>
                  </a:lnTo>
                  <a:lnTo>
                    <a:pt x="146" y="44"/>
                  </a:lnTo>
                  <a:lnTo>
                    <a:pt x="134" y="52"/>
                  </a:lnTo>
                  <a:lnTo>
                    <a:pt x="122" y="61"/>
                  </a:lnTo>
                  <a:lnTo>
                    <a:pt x="111" y="70"/>
                  </a:lnTo>
                  <a:lnTo>
                    <a:pt x="100" y="80"/>
                  </a:lnTo>
                  <a:lnTo>
                    <a:pt x="89" y="90"/>
                  </a:lnTo>
                  <a:lnTo>
                    <a:pt x="79" y="100"/>
                  </a:lnTo>
                  <a:lnTo>
                    <a:pt x="70" y="111"/>
                  </a:lnTo>
                  <a:lnTo>
                    <a:pt x="61" y="123"/>
                  </a:lnTo>
                  <a:lnTo>
                    <a:pt x="52" y="134"/>
                  </a:lnTo>
                  <a:lnTo>
                    <a:pt x="44" y="147"/>
                  </a:lnTo>
                  <a:lnTo>
                    <a:pt x="36" y="160"/>
                  </a:lnTo>
                  <a:lnTo>
                    <a:pt x="30" y="173"/>
                  </a:lnTo>
                  <a:lnTo>
                    <a:pt x="24" y="186"/>
                  </a:lnTo>
                  <a:lnTo>
                    <a:pt x="19" y="201"/>
                  </a:lnTo>
                  <a:lnTo>
                    <a:pt x="13" y="214"/>
                  </a:lnTo>
                  <a:lnTo>
                    <a:pt x="10" y="228"/>
                  </a:lnTo>
                  <a:lnTo>
                    <a:pt x="6" y="244"/>
                  </a:lnTo>
                  <a:lnTo>
                    <a:pt x="3" y="258"/>
                  </a:lnTo>
                  <a:lnTo>
                    <a:pt x="1" y="274"/>
                  </a:lnTo>
                  <a:lnTo>
                    <a:pt x="0" y="289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20"/>
                  </a:lnTo>
                  <a:lnTo>
                    <a:pt x="1" y="336"/>
                  </a:lnTo>
                  <a:lnTo>
                    <a:pt x="3" y="351"/>
                  </a:lnTo>
                  <a:lnTo>
                    <a:pt x="6" y="366"/>
                  </a:lnTo>
                  <a:lnTo>
                    <a:pt x="10" y="381"/>
                  </a:lnTo>
                  <a:lnTo>
                    <a:pt x="13" y="396"/>
                  </a:lnTo>
                  <a:lnTo>
                    <a:pt x="19" y="409"/>
                  </a:lnTo>
                  <a:lnTo>
                    <a:pt x="24" y="423"/>
                  </a:lnTo>
                  <a:lnTo>
                    <a:pt x="30" y="437"/>
                  </a:lnTo>
                  <a:lnTo>
                    <a:pt x="36" y="450"/>
                  </a:lnTo>
                  <a:lnTo>
                    <a:pt x="44" y="462"/>
                  </a:lnTo>
                  <a:lnTo>
                    <a:pt x="52" y="475"/>
                  </a:lnTo>
                  <a:lnTo>
                    <a:pt x="61" y="486"/>
                  </a:lnTo>
                  <a:lnTo>
                    <a:pt x="70" y="499"/>
                  </a:lnTo>
                  <a:lnTo>
                    <a:pt x="79" y="510"/>
                  </a:lnTo>
                  <a:lnTo>
                    <a:pt x="89" y="520"/>
                  </a:lnTo>
                  <a:lnTo>
                    <a:pt x="100" y="530"/>
                  </a:lnTo>
                  <a:lnTo>
                    <a:pt x="111" y="540"/>
                  </a:lnTo>
                  <a:lnTo>
                    <a:pt x="122" y="548"/>
                  </a:lnTo>
                  <a:lnTo>
                    <a:pt x="134" y="557"/>
                  </a:lnTo>
                  <a:lnTo>
                    <a:pt x="146" y="565"/>
                  </a:lnTo>
                  <a:lnTo>
                    <a:pt x="159" y="573"/>
                  </a:lnTo>
                  <a:lnTo>
                    <a:pt x="173" y="580"/>
                  </a:lnTo>
                  <a:lnTo>
                    <a:pt x="186" y="585"/>
                  </a:lnTo>
                  <a:lnTo>
                    <a:pt x="199" y="591"/>
                  </a:lnTo>
                  <a:lnTo>
                    <a:pt x="214" y="595"/>
                  </a:lnTo>
                  <a:lnTo>
                    <a:pt x="228" y="599"/>
                  </a:lnTo>
                  <a:lnTo>
                    <a:pt x="243" y="603"/>
                  </a:lnTo>
                  <a:lnTo>
                    <a:pt x="258" y="606"/>
                  </a:lnTo>
                  <a:lnTo>
                    <a:pt x="274" y="607"/>
                  </a:lnTo>
                  <a:lnTo>
                    <a:pt x="289" y="608"/>
                  </a:lnTo>
                  <a:lnTo>
                    <a:pt x="305" y="609"/>
                  </a:lnTo>
                  <a:lnTo>
                    <a:pt x="305" y="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ea typeface="+mn-ea"/>
              </a:endParaRPr>
            </a:p>
          </p:txBody>
        </p:sp>
      </p:grpSp>
      <p:grpSp>
        <p:nvGrpSpPr>
          <p:cNvPr id="38923" name="Group 17">
            <a:extLst>
              <a:ext uri="{FF2B5EF4-FFF2-40B4-BE49-F238E27FC236}">
                <a16:creationId xmlns:a16="http://schemas.microsoft.com/office/drawing/2014/main" id="{6DD10106-7638-B049-9565-96389992D270}"/>
              </a:ext>
            </a:extLst>
          </p:cNvPr>
          <p:cNvGrpSpPr>
            <a:grpSpLocks/>
          </p:cNvGrpSpPr>
          <p:nvPr/>
        </p:nvGrpSpPr>
        <p:grpSpPr bwMode="auto">
          <a:xfrm>
            <a:off x="3187700" y="3671254"/>
            <a:ext cx="223838" cy="631825"/>
            <a:chOff x="3215583" y="1739233"/>
            <a:chExt cx="1250950" cy="3532187"/>
          </a:xfrm>
        </p:grpSpPr>
        <p:sp>
          <p:nvSpPr>
            <p:cNvPr id="38976" name="Freeform 9">
              <a:extLst>
                <a:ext uri="{FF2B5EF4-FFF2-40B4-BE49-F238E27FC236}">
                  <a16:creationId xmlns:a16="http://schemas.microsoft.com/office/drawing/2014/main" id="{4712C3ED-269C-9A40-A049-188958202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583" y="2790158"/>
              <a:ext cx="1250950" cy="2481262"/>
            </a:xfrm>
            <a:custGeom>
              <a:avLst/>
              <a:gdLst>
                <a:gd name="T0" fmla="*/ 2147483646 w 788"/>
                <a:gd name="T1" fmla="*/ 2147483646 h 1563"/>
                <a:gd name="T2" fmla="*/ 2147483646 w 788"/>
                <a:gd name="T3" fmla="*/ 2147483646 h 1563"/>
                <a:gd name="T4" fmla="*/ 2147483646 w 788"/>
                <a:gd name="T5" fmla="*/ 2147483646 h 1563"/>
                <a:gd name="T6" fmla="*/ 2147483646 w 788"/>
                <a:gd name="T7" fmla="*/ 2147483646 h 1563"/>
                <a:gd name="T8" fmla="*/ 2147483646 w 788"/>
                <a:gd name="T9" fmla="*/ 2147483646 h 1563"/>
                <a:gd name="T10" fmla="*/ 2147483646 w 788"/>
                <a:gd name="T11" fmla="*/ 2147483646 h 1563"/>
                <a:gd name="T12" fmla="*/ 2147483646 w 788"/>
                <a:gd name="T13" fmla="*/ 2147483646 h 1563"/>
                <a:gd name="T14" fmla="*/ 2147483646 w 788"/>
                <a:gd name="T15" fmla="*/ 2147483646 h 1563"/>
                <a:gd name="T16" fmla="*/ 2147483646 w 788"/>
                <a:gd name="T17" fmla="*/ 0 h 1563"/>
                <a:gd name="T18" fmla="*/ 2147483646 w 788"/>
                <a:gd name="T19" fmla="*/ 2147483646 h 1563"/>
                <a:gd name="T20" fmla="*/ 2147483646 w 788"/>
                <a:gd name="T21" fmla="*/ 2147483646 h 1563"/>
                <a:gd name="T22" fmla="*/ 2147483646 w 788"/>
                <a:gd name="T23" fmla="*/ 2147483646 h 1563"/>
                <a:gd name="T24" fmla="*/ 2147483646 w 788"/>
                <a:gd name="T25" fmla="*/ 2147483646 h 1563"/>
                <a:gd name="T26" fmla="*/ 2147483646 w 788"/>
                <a:gd name="T27" fmla="*/ 2147483646 h 1563"/>
                <a:gd name="T28" fmla="*/ 2147483646 w 788"/>
                <a:gd name="T29" fmla="*/ 2147483646 h 1563"/>
                <a:gd name="T30" fmla="*/ 2147483646 w 788"/>
                <a:gd name="T31" fmla="*/ 2147483646 h 1563"/>
                <a:gd name="T32" fmla="*/ 2147483646 w 788"/>
                <a:gd name="T33" fmla="*/ 2147483646 h 1563"/>
                <a:gd name="T34" fmla="*/ 2147483646 w 788"/>
                <a:gd name="T35" fmla="*/ 2147483646 h 1563"/>
                <a:gd name="T36" fmla="*/ 0 w 788"/>
                <a:gd name="T37" fmla="*/ 2147483646 h 1563"/>
                <a:gd name="T38" fmla="*/ 2147483646 w 788"/>
                <a:gd name="T39" fmla="*/ 2147483646 h 1563"/>
                <a:gd name="T40" fmla="*/ 2147483646 w 788"/>
                <a:gd name="T41" fmla="*/ 2147483646 h 1563"/>
                <a:gd name="T42" fmla="*/ 2147483646 w 788"/>
                <a:gd name="T43" fmla="*/ 2147483646 h 1563"/>
                <a:gd name="T44" fmla="*/ 2147483646 w 788"/>
                <a:gd name="T45" fmla="*/ 2147483646 h 1563"/>
                <a:gd name="T46" fmla="*/ 2147483646 w 788"/>
                <a:gd name="T47" fmla="*/ 2147483646 h 1563"/>
                <a:gd name="T48" fmla="*/ 2147483646 w 788"/>
                <a:gd name="T49" fmla="*/ 2147483646 h 1563"/>
                <a:gd name="T50" fmla="*/ 2147483646 w 788"/>
                <a:gd name="T51" fmla="*/ 2147483646 h 1563"/>
                <a:gd name="T52" fmla="*/ 2147483646 w 788"/>
                <a:gd name="T53" fmla="*/ 2147483646 h 1563"/>
                <a:gd name="T54" fmla="*/ 2147483646 w 788"/>
                <a:gd name="T55" fmla="*/ 2147483646 h 1563"/>
                <a:gd name="T56" fmla="*/ 2147483646 w 788"/>
                <a:gd name="T57" fmla="*/ 2147483646 h 1563"/>
                <a:gd name="T58" fmla="*/ 2147483646 w 788"/>
                <a:gd name="T59" fmla="*/ 2147483646 h 1563"/>
                <a:gd name="T60" fmla="*/ 2147483646 w 788"/>
                <a:gd name="T61" fmla="*/ 2147483646 h 1563"/>
                <a:gd name="T62" fmla="*/ 2147483646 w 788"/>
                <a:gd name="T63" fmla="*/ 2147483646 h 1563"/>
                <a:gd name="T64" fmla="*/ 2147483646 w 788"/>
                <a:gd name="T65" fmla="*/ 2147483646 h 1563"/>
                <a:gd name="T66" fmla="*/ 2147483646 w 788"/>
                <a:gd name="T67" fmla="*/ 2147483646 h 1563"/>
                <a:gd name="T68" fmla="*/ 2147483646 w 788"/>
                <a:gd name="T69" fmla="*/ 2147483646 h 1563"/>
                <a:gd name="T70" fmla="*/ 2147483646 w 788"/>
                <a:gd name="T71" fmla="*/ 2147483646 h 1563"/>
                <a:gd name="T72" fmla="*/ 2147483646 w 788"/>
                <a:gd name="T73" fmla="*/ 2147483646 h 1563"/>
                <a:gd name="T74" fmla="*/ 2147483646 w 788"/>
                <a:gd name="T75" fmla="*/ 2147483646 h 1563"/>
                <a:gd name="T76" fmla="*/ 2147483646 w 788"/>
                <a:gd name="T77" fmla="*/ 2147483646 h 1563"/>
                <a:gd name="T78" fmla="*/ 2147483646 w 788"/>
                <a:gd name="T79" fmla="*/ 2147483646 h 1563"/>
                <a:gd name="T80" fmla="*/ 2147483646 w 788"/>
                <a:gd name="T81" fmla="*/ 2147483646 h 1563"/>
                <a:gd name="T82" fmla="*/ 2147483646 w 788"/>
                <a:gd name="T83" fmla="*/ 2147483646 h 1563"/>
                <a:gd name="T84" fmla="*/ 2147483646 w 788"/>
                <a:gd name="T85" fmla="*/ 2147483646 h 1563"/>
                <a:gd name="T86" fmla="*/ 2147483646 w 788"/>
                <a:gd name="T87" fmla="*/ 2147483646 h 1563"/>
                <a:gd name="T88" fmla="*/ 2147483646 w 788"/>
                <a:gd name="T89" fmla="*/ 2147483646 h 1563"/>
                <a:gd name="T90" fmla="*/ 2147483646 w 788"/>
                <a:gd name="T91" fmla="*/ 2147483646 h 1563"/>
                <a:gd name="T92" fmla="*/ 2147483646 w 788"/>
                <a:gd name="T93" fmla="*/ 2147483646 h 1563"/>
                <a:gd name="T94" fmla="*/ 2147483646 w 788"/>
                <a:gd name="T95" fmla="*/ 2147483646 h 1563"/>
                <a:gd name="T96" fmla="*/ 2147483646 w 788"/>
                <a:gd name="T97" fmla="*/ 2147483646 h 1563"/>
                <a:gd name="T98" fmla="*/ 2147483646 w 788"/>
                <a:gd name="T99" fmla="*/ 2147483646 h 1563"/>
                <a:gd name="T100" fmla="*/ 2147483646 w 788"/>
                <a:gd name="T101" fmla="*/ 2147483646 h 1563"/>
                <a:gd name="T102" fmla="*/ 2147483646 w 788"/>
                <a:gd name="T103" fmla="*/ 2147483646 h 1563"/>
                <a:gd name="T104" fmla="*/ 2147483646 w 788"/>
                <a:gd name="T105" fmla="*/ 2147483646 h 1563"/>
                <a:gd name="T106" fmla="*/ 2147483646 w 788"/>
                <a:gd name="T107" fmla="*/ 2147483646 h 1563"/>
                <a:gd name="T108" fmla="*/ 2147483646 w 788"/>
                <a:gd name="T109" fmla="*/ 2147483646 h 1563"/>
                <a:gd name="T110" fmla="*/ 2147483646 w 788"/>
                <a:gd name="T111" fmla="*/ 2147483646 h 1563"/>
                <a:gd name="T112" fmla="*/ 2147483646 w 788"/>
                <a:gd name="T113" fmla="*/ 2147483646 h 15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88" h="1563">
                  <a:moveTo>
                    <a:pt x="775" y="137"/>
                  </a:moveTo>
                  <a:lnTo>
                    <a:pt x="775" y="137"/>
                  </a:lnTo>
                  <a:lnTo>
                    <a:pt x="773" y="132"/>
                  </a:lnTo>
                  <a:lnTo>
                    <a:pt x="769" y="128"/>
                  </a:lnTo>
                  <a:lnTo>
                    <a:pt x="764" y="123"/>
                  </a:lnTo>
                  <a:lnTo>
                    <a:pt x="756" y="115"/>
                  </a:lnTo>
                  <a:lnTo>
                    <a:pt x="745" y="106"/>
                  </a:lnTo>
                  <a:lnTo>
                    <a:pt x="732" y="96"/>
                  </a:lnTo>
                  <a:lnTo>
                    <a:pt x="714" y="86"/>
                  </a:lnTo>
                  <a:lnTo>
                    <a:pt x="693" y="75"/>
                  </a:lnTo>
                  <a:lnTo>
                    <a:pt x="666" y="64"/>
                  </a:lnTo>
                  <a:lnTo>
                    <a:pt x="635" y="53"/>
                  </a:lnTo>
                  <a:lnTo>
                    <a:pt x="600" y="42"/>
                  </a:lnTo>
                  <a:lnTo>
                    <a:pt x="558" y="31"/>
                  </a:lnTo>
                  <a:lnTo>
                    <a:pt x="510" y="19"/>
                  </a:lnTo>
                  <a:lnTo>
                    <a:pt x="456" y="9"/>
                  </a:lnTo>
                  <a:lnTo>
                    <a:pt x="395" y="0"/>
                  </a:lnTo>
                  <a:lnTo>
                    <a:pt x="394" y="0"/>
                  </a:lnTo>
                  <a:lnTo>
                    <a:pt x="332" y="9"/>
                  </a:lnTo>
                  <a:lnTo>
                    <a:pt x="277" y="19"/>
                  </a:lnTo>
                  <a:lnTo>
                    <a:pt x="230" y="31"/>
                  </a:lnTo>
                  <a:lnTo>
                    <a:pt x="188" y="42"/>
                  </a:lnTo>
                  <a:lnTo>
                    <a:pt x="152" y="53"/>
                  </a:lnTo>
                  <a:lnTo>
                    <a:pt x="121" y="64"/>
                  </a:lnTo>
                  <a:lnTo>
                    <a:pt x="95" y="75"/>
                  </a:lnTo>
                  <a:lnTo>
                    <a:pt x="73" y="86"/>
                  </a:lnTo>
                  <a:lnTo>
                    <a:pt x="57" y="96"/>
                  </a:lnTo>
                  <a:lnTo>
                    <a:pt x="42" y="106"/>
                  </a:lnTo>
                  <a:lnTo>
                    <a:pt x="31" y="115"/>
                  </a:lnTo>
                  <a:lnTo>
                    <a:pt x="23" y="123"/>
                  </a:lnTo>
                  <a:lnTo>
                    <a:pt x="18" y="128"/>
                  </a:lnTo>
                  <a:lnTo>
                    <a:pt x="14" y="132"/>
                  </a:lnTo>
                  <a:lnTo>
                    <a:pt x="12" y="137"/>
                  </a:lnTo>
                  <a:lnTo>
                    <a:pt x="7" y="212"/>
                  </a:lnTo>
                  <a:lnTo>
                    <a:pt x="2" y="283"/>
                  </a:lnTo>
                  <a:lnTo>
                    <a:pt x="0" y="351"/>
                  </a:lnTo>
                  <a:lnTo>
                    <a:pt x="0" y="414"/>
                  </a:lnTo>
                  <a:lnTo>
                    <a:pt x="1" y="474"/>
                  </a:lnTo>
                  <a:lnTo>
                    <a:pt x="3" y="529"/>
                  </a:lnTo>
                  <a:lnTo>
                    <a:pt x="8" y="580"/>
                  </a:lnTo>
                  <a:lnTo>
                    <a:pt x="12" y="626"/>
                  </a:lnTo>
                  <a:lnTo>
                    <a:pt x="17" y="668"/>
                  </a:lnTo>
                  <a:lnTo>
                    <a:pt x="22" y="703"/>
                  </a:lnTo>
                  <a:lnTo>
                    <a:pt x="27" y="735"/>
                  </a:lnTo>
                  <a:lnTo>
                    <a:pt x="32" y="761"/>
                  </a:lnTo>
                  <a:lnTo>
                    <a:pt x="40" y="796"/>
                  </a:lnTo>
                  <a:lnTo>
                    <a:pt x="42" y="808"/>
                  </a:lnTo>
                  <a:lnTo>
                    <a:pt x="54" y="835"/>
                  </a:lnTo>
                  <a:lnTo>
                    <a:pt x="67" y="860"/>
                  </a:lnTo>
                  <a:lnTo>
                    <a:pt x="80" y="882"/>
                  </a:lnTo>
                  <a:lnTo>
                    <a:pt x="92" y="899"/>
                  </a:lnTo>
                  <a:lnTo>
                    <a:pt x="103" y="914"/>
                  </a:lnTo>
                  <a:lnTo>
                    <a:pt x="112" y="924"/>
                  </a:lnTo>
                  <a:lnTo>
                    <a:pt x="120" y="933"/>
                  </a:lnTo>
                  <a:lnTo>
                    <a:pt x="132" y="1032"/>
                  </a:lnTo>
                  <a:lnTo>
                    <a:pt x="143" y="1120"/>
                  </a:lnTo>
                  <a:lnTo>
                    <a:pt x="155" y="1198"/>
                  </a:lnTo>
                  <a:lnTo>
                    <a:pt x="166" y="1267"/>
                  </a:lnTo>
                  <a:lnTo>
                    <a:pt x="176" y="1326"/>
                  </a:lnTo>
                  <a:lnTo>
                    <a:pt x="186" y="1378"/>
                  </a:lnTo>
                  <a:lnTo>
                    <a:pt x="195" y="1421"/>
                  </a:lnTo>
                  <a:lnTo>
                    <a:pt x="204" y="1457"/>
                  </a:lnTo>
                  <a:lnTo>
                    <a:pt x="212" y="1487"/>
                  </a:lnTo>
                  <a:lnTo>
                    <a:pt x="218" y="1511"/>
                  </a:lnTo>
                  <a:lnTo>
                    <a:pt x="224" y="1529"/>
                  </a:lnTo>
                  <a:lnTo>
                    <a:pt x="230" y="1543"/>
                  </a:lnTo>
                  <a:lnTo>
                    <a:pt x="236" y="1559"/>
                  </a:lnTo>
                  <a:lnTo>
                    <a:pt x="238" y="1563"/>
                  </a:lnTo>
                  <a:lnTo>
                    <a:pt x="394" y="1563"/>
                  </a:lnTo>
                  <a:lnTo>
                    <a:pt x="395" y="1563"/>
                  </a:lnTo>
                  <a:lnTo>
                    <a:pt x="549" y="1563"/>
                  </a:lnTo>
                  <a:lnTo>
                    <a:pt x="551" y="1559"/>
                  </a:lnTo>
                  <a:lnTo>
                    <a:pt x="559" y="1543"/>
                  </a:lnTo>
                  <a:lnTo>
                    <a:pt x="563" y="1529"/>
                  </a:lnTo>
                  <a:lnTo>
                    <a:pt x="570" y="1511"/>
                  </a:lnTo>
                  <a:lnTo>
                    <a:pt x="577" y="1487"/>
                  </a:lnTo>
                  <a:lnTo>
                    <a:pt x="584" y="1457"/>
                  </a:lnTo>
                  <a:lnTo>
                    <a:pt x="592" y="1421"/>
                  </a:lnTo>
                  <a:lnTo>
                    <a:pt x="602" y="1378"/>
                  </a:lnTo>
                  <a:lnTo>
                    <a:pt x="611" y="1326"/>
                  </a:lnTo>
                  <a:lnTo>
                    <a:pt x="622" y="1267"/>
                  </a:lnTo>
                  <a:lnTo>
                    <a:pt x="633" y="1198"/>
                  </a:lnTo>
                  <a:lnTo>
                    <a:pt x="644" y="1120"/>
                  </a:lnTo>
                  <a:lnTo>
                    <a:pt x="655" y="1032"/>
                  </a:lnTo>
                  <a:lnTo>
                    <a:pt x="667" y="933"/>
                  </a:lnTo>
                  <a:lnTo>
                    <a:pt x="676" y="924"/>
                  </a:lnTo>
                  <a:lnTo>
                    <a:pt x="684" y="914"/>
                  </a:lnTo>
                  <a:lnTo>
                    <a:pt x="695" y="899"/>
                  </a:lnTo>
                  <a:lnTo>
                    <a:pt x="707" y="882"/>
                  </a:lnTo>
                  <a:lnTo>
                    <a:pt x="721" y="860"/>
                  </a:lnTo>
                  <a:lnTo>
                    <a:pt x="734" y="835"/>
                  </a:lnTo>
                  <a:lnTo>
                    <a:pt x="745" y="808"/>
                  </a:lnTo>
                  <a:lnTo>
                    <a:pt x="748" y="796"/>
                  </a:lnTo>
                  <a:lnTo>
                    <a:pt x="756" y="761"/>
                  </a:lnTo>
                  <a:lnTo>
                    <a:pt x="761" y="735"/>
                  </a:lnTo>
                  <a:lnTo>
                    <a:pt x="766" y="703"/>
                  </a:lnTo>
                  <a:lnTo>
                    <a:pt x="771" y="668"/>
                  </a:lnTo>
                  <a:lnTo>
                    <a:pt x="776" y="626"/>
                  </a:lnTo>
                  <a:lnTo>
                    <a:pt x="781" y="580"/>
                  </a:lnTo>
                  <a:lnTo>
                    <a:pt x="784" y="529"/>
                  </a:lnTo>
                  <a:lnTo>
                    <a:pt x="786" y="474"/>
                  </a:lnTo>
                  <a:lnTo>
                    <a:pt x="788" y="414"/>
                  </a:lnTo>
                  <a:lnTo>
                    <a:pt x="787" y="351"/>
                  </a:lnTo>
                  <a:lnTo>
                    <a:pt x="786" y="283"/>
                  </a:lnTo>
                  <a:lnTo>
                    <a:pt x="782" y="212"/>
                  </a:lnTo>
                  <a:lnTo>
                    <a:pt x="775" y="1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7" name="Freeform 10">
              <a:extLst>
                <a:ext uri="{FF2B5EF4-FFF2-40B4-BE49-F238E27FC236}">
                  <a16:creationId xmlns:a16="http://schemas.microsoft.com/office/drawing/2014/main" id="{14DC5430-ED52-DC4B-BD40-748FC3777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458" y="1739233"/>
              <a:ext cx="968375" cy="966787"/>
            </a:xfrm>
            <a:custGeom>
              <a:avLst/>
              <a:gdLst>
                <a:gd name="T0" fmla="*/ 2147483646 w 610"/>
                <a:gd name="T1" fmla="*/ 2147483646 h 609"/>
                <a:gd name="T2" fmla="*/ 2147483646 w 610"/>
                <a:gd name="T3" fmla="*/ 2147483646 h 609"/>
                <a:gd name="T4" fmla="*/ 2147483646 w 610"/>
                <a:gd name="T5" fmla="*/ 2147483646 h 609"/>
                <a:gd name="T6" fmla="*/ 2147483646 w 610"/>
                <a:gd name="T7" fmla="*/ 2147483646 h 609"/>
                <a:gd name="T8" fmla="*/ 2147483646 w 610"/>
                <a:gd name="T9" fmla="*/ 2147483646 h 609"/>
                <a:gd name="T10" fmla="*/ 2147483646 w 610"/>
                <a:gd name="T11" fmla="*/ 2147483646 h 609"/>
                <a:gd name="T12" fmla="*/ 2147483646 w 610"/>
                <a:gd name="T13" fmla="*/ 2147483646 h 609"/>
                <a:gd name="T14" fmla="*/ 2147483646 w 610"/>
                <a:gd name="T15" fmla="*/ 2147483646 h 609"/>
                <a:gd name="T16" fmla="*/ 2147483646 w 610"/>
                <a:gd name="T17" fmla="*/ 2147483646 h 609"/>
                <a:gd name="T18" fmla="*/ 2147483646 w 610"/>
                <a:gd name="T19" fmla="*/ 2147483646 h 609"/>
                <a:gd name="T20" fmla="*/ 2147483646 w 610"/>
                <a:gd name="T21" fmla="*/ 2147483646 h 609"/>
                <a:gd name="T22" fmla="*/ 2147483646 w 610"/>
                <a:gd name="T23" fmla="*/ 2147483646 h 609"/>
                <a:gd name="T24" fmla="*/ 2147483646 w 610"/>
                <a:gd name="T25" fmla="*/ 2147483646 h 609"/>
                <a:gd name="T26" fmla="*/ 2147483646 w 610"/>
                <a:gd name="T27" fmla="*/ 2147483646 h 609"/>
                <a:gd name="T28" fmla="*/ 2147483646 w 610"/>
                <a:gd name="T29" fmla="*/ 2147483646 h 609"/>
                <a:gd name="T30" fmla="*/ 2147483646 w 610"/>
                <a:gd name="T31" fmla="*/ 2147483646 h 609"/>
                <a:gd name="T32" fmla="*/ 2147483646 w 610"/>
                <a:gd name="T33" fmla="*/ 2147483646 h 609"/>
                <a:gd name="T34" fmla="*/ 2147483646 w 610"/>
                <a:gd name="T35" fmla="*/ 2147483646 h 609"/>
                <a:gd name="T36" fmla="*/ 2147483646 w 610"/>
                <a:gd name="T37" fmla="*/ 2147483646 h 609"/>
                <a:gd name="T38" fmla="*/ 2147483646 w 610"/>
                <a:gd name="T39" fmla="*/ 2147483646 h 609"/>
                <a:gd name="T40" fmla="*/ 2147483646 w 610"/>
                <a:gd name="T41" fmla="*/ 2147483646 h 609"/>
                <a:gd name="T42" fmla="*/ 2147483646 w 610"/>
                <a:gd name="T43" fmla="*/ 2147483646 h 609"/>
                <a:gd name="T44" fmla="*/ 2147483646 w 610"/>
                <a:gd name="T45" fmla="*/ 2147483646 h 609"/>
                <a:gd name="T46" fmla="*/ 2147483646 w 610"/>
                <a:gd name="T47" fmla="*/ 2147483646 h 609"/>
                <a:gd name="T48" fmla="*/ 2147483646 w 610"/>
                <a:gd name="T49" fmla="*/ 2147483646 h 609"/>
                <a:gd name="T50" fmla="*/ 2147483646 w 610"/>
                <a:gd name="T51" fmla="*/ 2147483646 h 609"/>
                <a:gd name="T52" fmla="*/ 2147483646 w 610"/>
                <a:gd name="T53" fmla="*/ 2147483646 h 609"/>
                <a:gd name="T54" fmla="*/ 2147483646 w 610"/>
                <a:gd name="T55" fmla="*/ 2147483646 h 609"/>
                <a:gd name="T56" fmla="*/ 2147483646 w 610"/>
                <a:gd name="T57" fmla="*/ 2147483646 h 609"/>
                <a:gd name="T58" fmla="*/ 2147483646 w 610"/>
                <a:gd name="T59" fmla="*/ 2147483646 h 609"/>
                <a:gd name="T60" fmla="*/ 2147483646 w 610"/>
                <a:gd name="T61" fmla="*/ 2147483646 h 609"/>
                <a:gd name="T62" fmla="*/ 2147483646 w 610"/>
                <a:gd name="T63" fmla="*/ 2147483646 h 609"/>
                <a:gd name="T64" fmla="*/ 0 w 610"/>
                <a:gd name="T65" fmla="*/ 2147483646 h 609"/>
                <a:gd name="T66" fmla="*/ 0 w 610"/>
                <a:gd name="T67" fmla="*/ 2147483646 h 609"/>
                <a:gd name="T68" fmla="*/ 2147483646 w 610"/>
                <a:gd name="T69" fmla="*/ 2147483646 h 609"/>
                <a:gd name="T70" fmla="*/ 2147483646 w 610"/>
                <a:gd name="T71" fmla="*/ 2147483646 h 609"/>
                <a:gd name="T72" fmla="*/ 2147483646 w 610"/>
                <a:gd name="T73" fmla="*/ 2147483646 h 609"/>
                <a:gd name="T74" fmla="*/ 2147483646 w 610"/>
                <a:gd name="T75" fmla="*/ 2147483646 h 609"/>
                <a:gd name="T76" fmla="*/ 2147483646 w 610"/>
                <a:gd name="T77" fmla="*/ 2147483646 h 609"/>
                <a:gd name="T78" fmla="*/ 2147483646 w 610"/>
                <a:gd name="T79" fmla="*/ 2147483646 h 609"/>
                <a:gd name="T80" fmla="*/ 2147483646 w 610"/>
                <a:gd name="T81" fmla="*/ 2147483646 h 609"/>
                <a:gd name="T82" fmla="*/ 2147483646 w 610"/>
                <a:gd name="T83" fmla="*/ 2147483646 h 609"/>
                <a:gd name="T84" fmla="*/ 2147483646 w 610"/>
                <a:gd name="T85" fmla="*/ 2147483646 h 609"/>
                <a:gd name="T86" fmla="*/ 2147483646 w 610"/>
                <a:gd name="T87" fmla="*/ 2147483646 h 6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10" h="609">
                  <a:moveTo>
                    <a:pt x="305" y="609"/>
                  </a:moveTo>
                  <a:lnTo>
                    <a:pt x="305" y="609"/>
                  </a:lnTo>
                  <a:lnTo>
                    <a:pt x="320" y="608"/>
                  </a:lnTo>
                  <a:lnTo>
                    <a:pt x="336" y="607"/>
                  </a:lnTo>
                  <a:lnTo>
                    <a:pt x="351" y="606"/>
                  </a:lnTo>
                  <a:lnTo>
                    <a:pt x="366" y="603"/>
                  </a:lnTo>
                  <a:lnTo>
                    <a:pt x="380" y="599"/>
                  </a:lnTo>
                  <a:lnTo>
                    <a:pt x="396" y="595"/>
                  </a:lnTo>
                  <a:lnTo>
                    <a:pt x="409" y="591"/>
                  </a:lnTo>
                  <a:lnTo>
                    <a:pt x="423" y="585"/>
                  </a:lnTo>
                  <a:lnTo>
                    <a:pt x="437" y="580"/>
                  </a:lnTo>
                  <a:lnTo>
                    <a:pt x="450" y="573"/>
                  </a:lnTo>
                  <a:lnTo>
                    <a:pt x="462" y="565"/>
                  </a:lnTo>
                  <a:lnTo>
                    <a:pt x="475" y="557"/>
                  </a:lnTo>
                  <a:lnTo>
                    <a:pt x="487" y="548"/>
                  </a:lnTo>
                  <a:lnTo>
                    <a:pt x="499" y="540"/>
                  </a:lnTo>
                  <a:lnTo>
                    <a:pt x="510" y="530"/>
                  </a:lnTo>
                  <a:lnTo>
                    <a:pt x="520" y="520"/>
                  </a:lnTo>
                  <a:lnTo>
                    <a:pt x="530" y="510"/>
                  </a:lnTo>
                  <a:lnTo>
                    <a:pt x="540" y="499"/>
                  </a:lnTo>
                  <a:lnTo>
                    <a:pt x="549" y="486"/>
                  </a:lnTo>
                  <a:lnTo>
                    <a:pt x="558" y="475"/>
                  </a:lnTo>
                  <a:lnTo>
                    <a:pt x="565" y="462"/>
                  </a:lnTo>
                  <a:lnTo>
                    <a:pt x="573" y="450"/>
                  </a:lnTo>
                  <a:lnTo>
                    <a:pt x="580" y="437"/>
                  </a:lnTo>
                  <a:lnTo>
                    <a:pt x="585" y="423"/>
                  </a:lnTo>
                  <a:lnTo>
                    <a:pt x="591" y="409"/>
                  </a:lnTo>
                  <a:lnTo>
                    <a:pt x="595" y="396"/>
                  </a:lnTo>
                  <a:lnTo>
                    <a:pt x="600" y="381"/>
                  </a:lnTo>
                  <a:lnTo>
                    <a:pt x="603" y="366"/>
                  </a:lnTo>
                  <a:lnTo>
                    <a:pt x="606" y="351"/>
                  </a:lnTo>
                  <a:lnTo>
                    <a:pt x="607" y="336"/>
                  </a:lnTo>
                  <a:lnTo>
                    <a:pt x="609" y="320"/>
                  </a:lnTo>
                  <a:lnTo>
                    <a:pt x="610" y="305"/>
                  </a:lnTo>
                  <a:lnTo>
                    <a:pt x="609" y="289"/>
                  </a:lnTo>
                  <a:lnTo>
                    <a:pt x="607" y="274"/>
                  </a:lnTo>
                  <a:lnTo>
                    <a:pt x="606" y="258"/>
                  </a:lnTo>
                  <a:lnTo>
                    <a:pt x="603" y="244"/>
                  </a:lnTo>
                  <a:lnTo>
                    <a:pt x="600" y="228"/>
                  </a:lnTo>
                  <a:lnTo>
                    <a:pt x="595" y="214"/>
                  </a:lnTo>
                  <a:lnTo>
                    <a:pt x="591" y="201"/>
                  </a:lnTo>
                  <a:lnTo>
                    <a:pt x="585" y="186"/>
                  </a:lnTo>
                  <a:lnTo>
                    <a:pt x="580" y="173"/>
                  </a:lnTo>
                  <a:lnTo>
                    <a:pt x="573" y="160"/>
                  </a:lnTo>
                  <a:lnTo>
                    <a:pt x="565" y="147"/>
                  </a:lnTo>
                  <a:lnTo>
                    <a:pt x="558" y="134"/>
                  </a:lnTo>
                  <a:lnTo>
                    <a:pt x="549" y="123"/>
                  </a:lnTo>
                  <a:lnTo>
                    <a:pt x="540" y="111"/>
                  </a:lnTo>
                  <a:lnTo>
                    <a:pt x="530" y="100"/>
                  </a:lnTo>
                  <a:lnTo>
                    <a:pt x="520" y="90"/>
                  </a:lnTo>
                  <a:lnTo>
                    <a:pt x="510" y="80"/>
                  </a:lnTo>
                  <a:lnTo>
                    <a:pt x="499" y="70"/>
                  </a:lnTo>
                  <a:lnTo>
                    <a:pt x="487" y="61"/>
                  </a:lnTo>
                  <a:lnTo>
                    <a:pt x="475" y="52"/>
                  </a:lnTo>
                  <a:lnTo>
                    <a:pt x="462" y="44"/>
                  </a:lnTo>
                  <a:lnTo>
                    <a:pt x="450" y="37"/>
                  </a:lnTo>
                  <a:lnTo>
                    <a:pt x="437" y="30"/>
                  </a:lnTo>
                  <a:lnTo>
                    <a:pt x="423" y="24"/>
                  </a:lnTo>
                  <a:lnTo>
                    <a:pt x="409" y="19"/>
                  </a:lnTo>
                  <a:lnTo>
                    <a:pt x="396" y="14"/>
                  </a:lnTo>
                  <a:lnTo>
                    <a:pt x="380" y="10"/>
                  </a:lnTo>
                  <a:lnTo>
                    <a:pt x="366" y="7"/>
                  </a:lnTo>
                  <a:lnTo>
                    <a:pt x="351" y="3"/>
                  </a:lnTo>
                  <a:lnTo>
                    <a:pt x="336" y="2"/>
                  </a:lnTo>
                  <a:lnTo>
                    <a:pt x="320" y="1"/>
                  </a:lnTo>
                  <a:lnTo>
                    <a:pt x="305" y="0"/>
                  </a:lnTo>
                  <a:lnTo>
                    <a:pt x="289" y="1"/>
                  </a:lnTo>
                  <a:lnTo>
                    <a:pt x="274" y="2"/>
                  </a:lnTo>
                  <a:lnTo>
                    <a:pt x="258" y="3"/>
                  </a:lnTo>
                  <a:lnTo>
                    <a:pt x="243" y="7"/>
                  </a:lnTo>
                  <a:lnTo>
                    <a:pt x="228" y="10"/>
                  </a:lnTo>
                  <a:lnTo>
                    <a:pt x="214" y="14"/>
                  </a:lnTo>
                  <a:lnTo>
                    <a:pt x="199" y="19"/>
                  </a:lnTo>
                  <a:lnTo>
                    <a:pt x="186" y="24"/>
                  </a:lnTo>
                  <a:lnTo>
                    <a:pt x="173" y="30"/>
                  </a:lnTo>
                  <a:lnTo>
                    <a:pt x="159" y="37"/>
                  </a:lnTo>
                  <a:lnTo>
                    <a:pt x="146" y="44"/>
                  </a:lnTo>
                  <a:lnTo>
                    <a:pt x="134" y="52"/>
                  </a:lnTo>
                  <a:lnTo>
                    <a:pt x="122" y="61"/>
                  </a:lnTo>
                  <a:lnTo>
                    <a:pt x="111" y="70"/>
                  </a:lnTo>
                  <a:lnTo>
                    <a:pt x="100" y="80"/>
                  </a:lnTo>
                  <a:lnTo>
                    <a:pt x="89" y="90"/>
                  </a:lnTo>
                  <a:lnTo>
                    <a:pt x="79" y="100"/>
                  </a:lnTo>
                  <a:lnTo>
                    <a:pt x="70" y="111"/>
                  </a:lnTo>
                  <a:lnTo>
                    <a:pt x="61" y="123"/>
                  </a:lnTo>
                  <a:lnTo>
                    <a:pt x="52" y="134"/>
                  </a:lnTo>
                  <a:lnTo>
                    <a:pt x="44" y="147"/>
                  </a:lnTo>
                  <a:lnTo>
                    <a:pt x="36" y="160"/>
                  </a:lnTo>
                  <a:lnTo>
                    <a:pt x="30" y="173"/>
                  </a:lnTo>
                  <a:lnTo>
                    <a:pt x="24" y="186"/>
                  </a:lnTo>
                  <a:lnTo>
                    <a:pt x="19" y="201"/>
                  </a:lnTo>
                  <a:lnTo>
                    <a:pt x="13" y="214"/>
                  </a:lnTo>
                  <a:lnTo>
                    <a:pt x="10" y="228"/>
                  </a:lnTo>
                  <a:lnTo>
                    <a:pt x="6" y="244"/>
                  </a:lnTo>
                  <a:lnTo>
                    <a:pt x="3" y="258"/>
                  </a:lnTo>
                  <a:lnTo>
                    <a:pt x="1" y="274"/>
                  </a:lnTo>
                  <a:lnTo>
                    <a:pt x="0" y="289"/>
                  </a:lnTo>
                  <a:lnTo>
                    <a:pt x="0" y="305"/>
                  </a:lnTo>
                  <a:lnTo>
                    <a:pt x="0" y="320"/>
                  </a:lnTo>
                  <a:lnTo>
                    <a:pt x="1" y="336"/>
                  </a:lnTo>
                  <a:lnTo>
                    <a:pt x="3" y="351"/>
                  </a:lnTo>
                  <a:lnTo>
                    <a:pt x="6" y="366"/>
                  </a:lnTo>
                  <a:lnTo>
                    <a:pt x="10" y="381"/>
                  </a:lnTo>
                  <a:lnTo>
                    <a:pt x="13" y="396"/>
                  </a:lnTo>
                  <a:lnTo>
                    <a:pt x="19" y="409"/>
                  </a:lnTo>
                  <a:lnTo>
                    <a:pt x="24" y="423"/>
                  </a:lnTo>
                  <a:lnTo>
                    <a:pt x="30" y="437"/>
                  </a:lnTo>
                  <a:lnTo>
                    <a:pt x="36" y="450"/>
                  </a:lnTo>
                  <a:lnTo>
                    <a:pt x="44" y="462"/>
                  </a:lnTo>
                  <a:lnTo>
                    <a:pt x="52" y="475"/>
                  </a:lnTo>
                  <a:lnTo>
                    <a:pt x="61" y="486"/>
                  </a:lnTo>
                  <a:lnTo>
                    <a:pt x="70" y="499"/>
                  </a:lnTo>
                  <a:lnTo>
                    <a:pt x="79" y="510"/>
                  </a:lnTo>
                  <a:lnTo>
                    <a:pt x="89" y="520"/>
                  </a:lnTo>
                  <a:lnTo>
                    <a:pt x="100" y="530"/>
                  </a:lnTo>
                  <a:lnTo>
                    <a:pt x="111" y="540"/>
                  </a:lnTo>
                  <a:lnTo>
                    <a:pt x="122" y="548"/>
                  </a:lnTo>
                  <a:lnTo>
                    <a:pt x="134" y="557"/>
                  </a:lnTo>
                  <a:lnTo>
                    <a:pt x="146" y="565"/>
                  </a:lnTo>
                  <a:lnTo>
                    <a:pt x="159" y="573"/>
                  </a:lnTo>
                  <a:lnTo>
                    <a:pt x="173" y="580"/>
                  </a:lnTo>
                  <a:lnTo>
                    <a:pt x="186" y="585"/>
                  </a:lnTo>
                  <a:lnTo>
                    <a:pt x="199" y="591"/>
                  </a:lnTo>
                  <a:lnTo>
                    <a:pt x="214" y="595"/>
                  </a:lnTo>
                  <a:lnTo>
                    <a:pt x="228" y="599"/>
                  </a:lnTo>
                  <a:lnTo>
                    <a:pt x="243" y="603"/>
                  </a:lnTo>
                  <a:lnTo>
                    <a:pt x="258" y="606"/>
                  </a:lnTo>
                  <a:lnTo>
                    <a:pt x="274" y="607"/>
                  </a:lnTo>
                  <a:lnTo>
                    <a:pt x="289" y="608"/>
                  </a:lnTo>
                  <a:lnTo>
                    <a:pt x="305" y="6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24" name="Group 20">
            <a:extLst>
              <a:ext uri="{FF2B5EF4-FFF2-40B4-BE49-F238E27FC236}">
                <a16:creationId xmlns:a16="http://schemas.microsoft.com/office/drawing/2014/main" id="{E590EBE6-24DA-8044-80D5-C5A5B11A5BC3}"/>
              </a:ext>
            </a:extLst>
          </p:cNvPr>
          <p:cNvGrpSpPr>
            <a:grpSpLocks/>
          </p:cNvGrpSpPr>
          <p:nvPr/>
        </p:nvGrpSpPr>
        <p:grpSpPr bwMode="auto">
          <a:xfrm>
            <a:off x="3460750" y="3671254"/>
            <a:ext cx="223838" cy="631825"/>
            <a:chOff x="3215583" y="1739233"/>
            <a:chExt cx="1250950" cy="3532187"/>
          </a:xfrm>
        </p:grpSpPr>
        <p:sp>
          <p:nvSpPr>
            <p:cNvPr id="38974" name="Freeform 9">
              <a:extLst>
                <a:ext uri="{FF2B5EF4-FFF2-40B4-BE49-F238E27FC236}">
                  <a16:creationId xmlns:a16="http://schemas.microsoft.com/office/drawing/2014/main" id="{8EC4A7A9-7105-D640-AF9F-A72DEF41D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583" y="2790158"/>
              <a:ext cx="1250950" cy="2481262"/>
            </a:xfrm>
            <a:custGeom>
              <a:avLst/>
              <a:gdLst>
                <a:gd name="T0" fmla="*/ 2147483646 w 788"/>
                <a:gd name="T1" fmla="*/ 2147483646 h 1563"/>
                <a:gd name="T2" fmla="*/ 2147483646 w 788"/>
                <a:gd name="T3" fmla="*/ 2147483646 h 1563"/>
                <a:gd name="T4" fmla="*/ 2147483646 w 788"/>
                <a:gd name="T5" fmla="*/ 2147483646 h 1563"/>
                <a:gd name="T6" fmla="*/ 2147483646 w 788"/>
                <a:gd name="T7" fmla="*/ 2147483646 h 1563"/>
                <a:gd name="T8" fmla="*/ 2147483646 w 788"/>
                <a:gd name="T9" fmla="*/ 2147483646 h 1563"/>
                <a:gd name="T10" fmla="*/ 2147483646 w 788"/>
                <a:gd name="T11" fmla="*/ 2147483646 h 1563"/>
                <a:gd name="T12" fmla="*/ 2147483646 w 788"/>
                <a:gd name="T13" fmla="*/ 2147483646 h 1563"/>
                <a:gd name="T14" fmla="*/ 2147483646 w 788"/>
                <a:gd name="T15" fmla="*/ 2147483646 h 1563"/>
                <a:gd name="T16" fmla="*/ 2147483646 w 788"/>
                <a:gd name="T17" fmla="*/ 0 h 1563"/>
                <a:gd name="T18" fmla="*/ 2147483646 w 788"/>
                <a:gd name="T19" fmla="*/ 2147483646 h 1563"/>
                <a:gd name="T20" fmla="*/ 2147483646 w 788"/>
                <a:gd name="T21" fmla="*/ 2147483646 h 1563"/>
                <a:gd name="T22" fmla="*/ 2147483646 w 788"/>
                <a:gd name="T23" fmla="*/ 2147483646 h 1563"/>
                <a:gd name="T24" fmla="*/ 2147483646 w 788"/>
                <a:gd name="T25" fmla="*/ 2147483646 h 1563"/>
                <a:gd name="T26" fmla="*/ 2147483646 w 788"/>
                <a:gd name="T27" fmla="*/ 2147483646 h 1563"/>
                <a:gd name="T28" fmla="*/ 2147483646 w 788"/>
                <a:gd name="T29" fmla="*/ 2147483646 h 1563"/>
                <a:gd name="T30" fmla="*/ 2147483646 w 788"/>
                <a:gd name="T31" fmla="*/ 2147483646 h 1563"/>
                <a:gd name="T32" fmla="*/ 2147483646 w 788"/>
                <a:gd name="T33" fmla="*/ 2147483646 h 1563"/>
                <a:gd name="T34" fmla="*/ 2147483646 w 788"/>
                <a:gd name="T35" fmla="*/ 2147483646 h 1563"/>
                <a:gd name="T36" fmla="*/ 0 w 788"/>
                <a:gd name="T37" fmla="*/ 2147483646 h 1563"/>
                <a:gd name="T38" fmla="*/ 2147483646 w 788"/>
                <a:gd name="T39" fmla="*/ 2147483646 h 1563"/>
                <a:gd name="T40" fmla="*/ 2147483646 w 788"/>
                <a:gd name="T41" fmla="*/ 2147483646 h 1563"/>
                <a:gd name="T42" fmla="*/ 2147483646 w 788"/>
                <a:gd name="T43" fmla="*/ 2147483646 h 1563"/>
                <a:gd name="T44" fmla="*/ 2147483646 w 788"/>
                <a:gd name="T45" fmla="*/ 2147483646 h 1563"/>
                <a:gd name="T46" fmla="*/ 2147483646 w 788"/>
                <a:gd name="T47" fmla="*/ 2147483646 h 1563"/>
                <a:gd name="T48" fmla="*/ 2147483646 w 788"/>
                <a:gd name="T49" fmla="*/ 2147483646 h 1563"/>
                <a:gd name="T50" fmla="*/ 2147483646 w 788"/>
                <a:gd name="T51" fmla="*/ 2147483646 h 1563"/>
                <a:gd name="T52" fmla="*/ 2147483646 w 788"/>
                <a:gd name="T53" fmla="*/ 2147483646 h 1563"/>
                <a:gd name="T54" fmla="*/ 2147483646 w 788"/>
                <a:gd name="T55" fmla="*/ 2147483646 h 1563"/>
                <a:gd name="T56" fmla="*/ 2147483646 w 788"/>
                <a:gd name="T57" fmla="*/ 2147483646 h 1563"/>
                <a:gd name="T58" fmla="*/ 2147483646 w 788"/>
                <a:gd name="T59" fmla="*/ 2147483646 h 1563"/>
                <a:gd name="T60" fmla="*/ 2147483646 w 788"/>
                <a:gd name="T61" fmla="*/ 2147483646 h 1563"/>
                <a:gd name="T62" fmla="*/ 2147483646 w 788"/>
                <a:gd name="T63" fmla="*/ 2147483646 h 1563"/>
                <a:gd name="T64" fmla="*/ 2147483646 w 788"/>
                <a:gd name="T65" fmla="*/ 2147483646 h 1563"/>
                <a:gd name="T66" fmla="*/ 2147483646 w 788"/>
                <a:gd name="T67" fmla="*/ 2147483646 h 1563"/>
                <a:gd name="T68" fmla="*/ 2147483646 w 788"/>
                <a:gd name="T69" fmla="*/ 2147483646 h 1563"/>
                <a:gd name="T70" fmla="*/ 2147483646 w 788"/>
                <a:gd name="T71" fmla="*/ 2147483646 h 1563"/>
                <a:gd name="T72" fmla="*/ 2147483646 w 788"/>
                <a:gd name="T73" fmla="*/ 2147483646 h 1563"/>
                <a:gd name="T74" fmla="*/ 2147483646 w 788"/>
                <a:gd name="T75" fmla="*/ 2147483646 h 1563"/>
                <a:gd name="T76" fmla="*/ 2147483646 w 788"/>
                <a:gd name="T77" fmla="*/ 2147483646 h 1563"/>
                <a:gd name="T78" fmla="*/ 2147483646 w 788"/>
                <a:gd name="T79" fmla="*/ 2147483646 h 1563"/>
                <a:gd name="T80" fmla="*/ 2147483646 w 788"/>
                <a:gd name="T81" fmla="*/ 2147483646 h 1563"/>
                <a:gd name="T82" fmla="*/ 2147483646 w 788"/>
                <a:gd name="T83" fmla="*/ 2147483646 h 1563"/>
                <a:gd name="T84" fmla="*/ 2147483646 w 788"/>
                <a:gd name="T85" fmla="*/ 2147483646 h 1563"/>
                <a:gd name="T86" fmla="*/ 2147483646 w 788"/>
                <a:gd name="T87" fmla="*/ 2147483646 h 1563"/>
                <a:gd name="T88" fmla="*/ 2147483646 w 788"/>
                <a:gd name="T89" fmla="*/ 2147483646 h 1563"/>
                <a:gd name="T90" fmla="*/ 2147483646 w 788"/>
                <a:gd name="T91" fmla="*/ 2147483646 h 1563"/>
                <a:gd name="T92" fmla="*/ 2147483646 w 788"/>
                <a:gd name="T93" fmla="*/ 2147483646 h 1563"/>
                <a:gd name="T94" fmla="*/ 2147483646 w 788"/>
                <a:gd name="T95" fmla="*/ 2147483646 h 1563"/>
                <a:gd name="T96" fmla="*/ 2147483646 w 788"/>
                <a:gd name="T97" fmla="*/ 2147483646 h 1563"/>
                <a:gd name="T98" fmla="*/ 2147483646 w 788"/>
                <a:gd name="T99" fmla="*/ 2147483646 h 1563"/>
                <a:gd name="T100" fmla="*/ 2147483646 w 788"/>
                <a:gd name="T101" fmla="*/ 2147483646 h 1563"/>
                <a:gd name="T102" fmla="*/ 2147483646 w 788"/>
                <a:gd name="T103" fmla="*/ 2147483646 h 1563"/>
                <a:gd name="T104" fmla="*/ 2147483646 w 788"/>
                <a:gd name="T105" fmla="*/ 2147483646 h 1563"/>
                <a:gd name="T106" fmla="*/ 2147483646 w 788"/>
                <a:gd name="T107" fmla="*/ 2147483646 h 1563"/>
                <a:gd name="T108" fmla="*/ 2147483646 w 788"/>
                <a:gd name="T109" fmla="*/ 2147483646 h 1563"/>
                <a:gd name="T110" fmla="*/ 2147483646 w 788"/>
                <a:gd name="T111" fmla="*/ 2147483646 h 1563"/>
                <a:gd name="T112" fmla="*/ 2147483646 w 788"/>
                <a:gd name="T113" fmla="*/ 2147483646 h 15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88" h="1563">
                  <a:moveTo>
                    <a:pt x="775" y="137"/>
                  </a:moveTo>
                  <a:lnTo>
                    <a:pt x="775" y="137"/>
                  </a:lnTo>
                  <a:lnTo>
                    <a:pt x="773" y="132"/>
                  </a:lnTo>
                  <a:lnTo>
                    <a:pt x="769" y="128"/>
                  </a:lnTo>
                  <a:lnTo>
                    <a:pt x="764" y="123"/>
                  </a:lnTo>
                  <a:lnTo>
                    <a:pt x="756" y="115"/>
                  </a:lnTo>
                  <a:lnTo>
                    <a:pt x="745" y="106"/>
                  </a:lnTo>
                  <a:lnTo>
                    <a:pt x="732" y="96"/>
                  </a:lnTo>
                  <a:lnTo>
                    <a:pt x="714" y="86"/>
                  </a:lnTo>
                  <a:lnTo>
                    <a:pt x="693" y="75"/>
                  </a:lnTo>
                  <a:lnTo>
                    <a:pt x="666" y="64"/>
                  </a:lnTo>
                  <a:lnTo>
                    <a:pt x="635" y="53"/>
                  </a:lnTo>
                  <a:lnTo>
                    <a:pt x="600" y="42"/>
                  </a:lnTo>
                  <a:lnTo>
                    <a:pt x="558" y="31"/>
                  </a:lnTo>
                  <a:lnTo>
                    <a:pt x="510" y="19"/>
                  </a:lnTo>
                  <a:lnTo>
                    <a:pt x="456" y="9"/>
                  </a:lnTo>
                  <a:lnTo>
                    <a:pt x="395" y="0"/>
                  </a:lnTo>
                  <a:lnTo>
                    <a:pt x="394" y="0"/>
                  </a:lnTo>
                  <a:lnTo>
                    <a:pt x="332" y="9"/>
                  </a:lnTo>
                  <a:lnTo>
                    <a:pt x="277" y="19"/>
                  </a:lnTo>
                  <a:lnTo>
                    <a:pt x="230" y="31"/>
                  </a:lnTo>
                  <a:lnTo>
                    <a:pt x="188" y="42"/>
                  </a:lnTo>
                  <a:lnTo>
                    <a:pt x="152" y="53"/>
                  </a:lnTo>
                  <a:lnTo>
                    <a:pt x="121" y="64"/>
                  </a:lnTo>
                  <a:lnTo>
                    <a:pt x="95" y="75"/>
                  </a:lnTo>
                  <a:lnTo>
                    <a:pt x="73" y="86"/>
                  </a:lnTo>
                  <a:lnTo>
                    <a:pt x="57" y="96"/>
                  </a:lnTo>
                  <a:lnTo>
                    <a:pt x="42" y="106"/>
                  </a:lnTo>
                  <a:lnTo>
                    <a:pt x="31" y="115"/>
                  </a:lnTo>
                  <a:lnTo>
                    <a:pt x="23" y="123"/>
                  </a:lnTo>
                  <a:lnTo>
                    <a:pt x="18" y="128"/>
                  </a:lnTo>
                  <a:lnTo>
                    <a:pt x="14" y="132"/>
                  </a:lnTo>
                  <a:lnTo>
                    <a:pt x="12" y="137"/>
                  </a:lnTo>
                  <a:lnTo>
                    <a:pt x="7" y="212"/>
                  </a:lnTo>
                  <a:lnTo>
                    <a:pt x="2" y="283"/>
                  </a:lnTo>
                  <a:lnTo>
                    <a:pt x="0" y="351"/>
                  </a:lnTo>
                  <a:lnTo>
                    <a:pt x="0" y="414"/>
                  </a:lnTo>
                  <a:lnTo>
                    <a:pt x="1" y="474"/>
                  </a:lnTo>
                  <a:lnTo>
                    <a:pt x="3" y="529"/>
                  </a:lnTo>
                  <a:lnTo>
                    <a:pt x="8" y="580"/>
                  </a:lnTo>
                  <a:lnTo>
                    <a:pt x="12" y="626"/>
                  </a:lnTo>
                  <a:lnTo>
                    <a:pt x="17" y="668"/>
                  </a:lnTo>
                  <a:lnTo>
                    <a:pt x="22" y="703"/>
                  </a:lnTo>
                  <a:lnTo>
                    <a:pt x="27" y="735"/>
                  </a:lnTo>
                  <a:lnTo>
                    <a:pt x="32" y="761"/>
                  </a:lnTo>
                  <a:lnTo>
                    <a:pt x="40" y="796"/>
                  </a:lnTo>
                  <a:lnTo>
                    <a:pt x="42" y="808"/>
                  </a:lnTo>
                  <a:lnTo>
                    <a:pt x="54" y="835"/>
                  </a:lnTo>
                  <a:lnTo>
                    <a:pt x="67" y="860"/>
                  </a:lnTo>
                  <a:lnTo>
                    <a:pt x="80" y="882"/>
                  </a:lnTo>
                  <a:lnTo>
                    <a:pt x="92" y="899"/>
                  </a:lnTo>
                  <a:lnTo>
                    <a:pt x="103" y="914"/>
                  </a:lnTo>
                  <a:lnTo>
                    <a:pt x="112" y="924"/>
                  </a:lnTo>
                  <a:lnTo>
                    <a:pt x="120" y="933"/>
                  </a:lnTo>
                  <a:lnTo>
                    <a:pt x="132" y="1032"/>
                  </a:lnTo>
                  <a:lnTo>
                    <a:pt x="143" y="1120"/>
                  </a:lnTo>
                  <a:lnTo>
                    <a:pt x="155" y="1198"/>
                  </a:lnTo>
                  <a:lnTo>
                    <a:pt x="166" y="1267"/>
                  </a:lnTo>
                  <a:lnTo>
                    <a:pt x="176" y="1326"/>
                  </a:lnTo>
                  <a:lnTo>
                    <a:pt x="186" y="1378"/>
                  </a:lnTo>
                  <a:lnTo>
                    <a:pt x="195" y="1421"/>
                  </a:lnTo>
                  <a:lnTo>
                    <a:pt x="204" y="1457"/>
                  </a:lnTo>
                  <a:lnTo>
                    <a:pt x="212" y="1487"/>
                  </a:lnTo>
                  <a:lnTo>
                    <a:pt x="218" y="1511"/>
                  </a:lnTo>
                  <a:lnTo>
                    <a:pt x="224" y="1529"/>
                  </a:lnTo>
                  <a:lnTo>
                    <a:pt x="230" y="1543"/>
                  </a:lnTo>
                  <a:lnTo>
                    <a:pt x="236" y="1559"/>
                  </a:lnTo>
                  <a:lnTo>
                    <a:pt x="238" y="1563"/>
                  </a:lnTo>
                  <a:lnTo>
                    <a:pt x="394" y="1563"/>
                  </a:lnTo>
                  <a:lnTo>
                    <a:pt x="395" y="1563"/>
                  </a:lnTo>
                  <a:lnTo>
                    <a:pt x="549" y="1563"/>
                  </a:lnTo>
                  <a:lnTo>
                    <a:pt x="551" y="1559"/>
                  </a:lnTo>
                  <a:lnTo>
                    <a:pt x="559" y="1543"/>
                  </a:lnTo>
                  <a:lnTo>
                    <a:pt x="563" y="1529"/>
                  </a:lnTo>
                  <a:lnTo>
                    <a:pt x="570" y="1511"/>
                  </a:lnTo>
                  <a:lnTo>
                    <a:pt x="577" y="1487"/>
                  </a:lnTo>
                  <a:lnTo>
                    <a:pt x="584" y="1457"/>
                  </a:lnTo>
                  <a:lnTo>
                    <a:pt x="592" y="1421"/>
                  </a:lnTo>
                  <a:lnTo>
                    <a:pt x="602" y="1378"/>
                  </a:lnTo>
                  <a:lnTo>
                    <a:pt x="611" y="1326"/>
                  </a:lnTo>
                  <a:lnTo>
                    <a:pt x="622" y="1267"/>
                  </a:lnTo>
                  <a:lnTo>
                    <a:pt x="633" y="1198"/>
                  </a:lnTo>
                  <a:lnTo>
                    <a:pt x="644" y="1120"/>
                  </a:lnTo>
                  <a:lnTo>
                    <a:pt x="655" y="1032"/>
                  </a:lnTo>
                  <a:lnTo>
                    <a:pt x="667" y="933"/>
                  </a:lnTo>
                  <a:lnTo>
                    <a:pt x="676" y="924"/>
                  </a:lnTo>
                  <a:lnTo>
                    <a:pt x="684" y="914"/>
                  </a:lnTo>
                  <a:lnTo>
                    <a:pt x="695" y="899"/>
                  </a:lnTo>
                  <a:lnTo>
                    <a:pt x="707" y="882"/>
                  </a:lnTo>
                  <a:lnTo>
                    <a:pt x="721" y="860"/>
                  </a:lnTo>
                  <a:lnTo>
                    <a:pt x="734" y="835"/>
                  </a:lnTo>
                  <a:lnTo>
                    <a:pt x="745" y="808"/>
                  </a:lnTo>
                  <a:lnTo>
                    <a:pt x="748" y="796"/>
                  </a:lnTo>
                  <a:lnTo>
                    <a:pt x="756" y="761"/>
                  </a:lnTo>
                  <a:lnTo>
                    <a:pt x="761" y="735"/>
                  </a:lnTo>
                  <a:lnTo>
                    <a:pt x="766" y="703"/>
                  </a:lnTo>
                  <a:lnTo>
                    <a:pt x="771" y="668"/>
                  </a:lnTo>
                  <a:lnTo>
                    <a:pt x="776" y="626"/>
                  </a:lnTo>
                  <a:lnTo>
                    <a:pt x="781" y="580"/>
                  </a:lnTo>
                  <a:lnTo>
                    <a:pt x="784" y="529"/>
                  </a:lnTo>
                  <a:lnTo>
                    <a:pt x="786" y="474"/>
                  </a:lnTo>
                  <a:lnTo>
                    <a:pt x="788" y="414"/>
                  </a:lnTo>
                  <a:lnTo>
                    <a:pt x="787" y="351"/>
                  </a:lnTo>
                  <a:lnTo>
                    <a:pt x="786" y="283"/>
                  </a:lnTo>
                  <a:lnTo>
                    <a:pt x="782" y="212"/>
                  </a:lnTo>
                  <a:lnTo>
                    <a:pt x="775" y="1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5" name="Freeform 10">
              <a:extLst>
                <a:ext uri="{FF2B5EF4-FFF2-40B4-BE49-F238E27FC236}">
                  <a16:creationId xmlns:a16="http://schemas.microsoft.com/office/drawing/2014/main" id="{17DE098D-AEF8-E249-A29E-D649AFC12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458" y="1739233"/>
              <a:ext cx="968375" cy="966787"/>
            </a:xfrm>
            <a:custGeom>
              <a:avLst/>
              <a:gdLst>
                <a:gd name="T0" fmla="*/ 2147483646 w 610"/>
                <a:gd name="T1" fmla="*/ 2147483646 h 609"/>
                <a:gd name="T2" fmla="*/ 2147483646 w 610"/>
                <a:gd name="T3" fmla="*/ 2147483646 h 609"/>
                <a:gd name="T4" fmla="*/ 2147483646 w 610"/>
                <a:gd name="T5" fmla="*/ 2147483646 h 609"/>
                <a:gd name="T6" fmla="*/ 2147483646 w 610"/>
                <a:gd name="T7" fmla="*/ 2147483646 h 609"/>
                <a:gd name="T8" fmla="*/ 2147483646 w 610"/>
                <a:gd name="T9" fmla="*/ 2147483646 h 609"/>
                <a:gd name="T10" fmla="*/ 2147483646 w 610"/>
                <a:gd name="T11" fmla="*/ 2147483646 h 609"/>
                <a:gd name="T12" fmla="*/ 2147483646 w 610"/>
                <a:gd name="T13" fmla="*/ 2147483646 h 609"/>
                <a:gd name="T14" fmla="*/ 2147483646 w 610"/>
                <a:gd name="T15" fmla="*/ 2147483646 h 609"/>
                <a:gd name="T16" fmla="*/ 2147483646 w 610"/>
                <a:gd name="T17" fmla="*/ 2147483646 h 609"/>
                <a:gd name="T18" fmla="*/ 2147483646 w 610"/>
                <a:gd name="T19" fmla="*/ 2147483646 h 609"/>
                <a:gd name="T20" fmla="*/ 2147483646 w 610"/>
                <a:gd name="T21" fmla="*/ 2147483646 h 609"/>
                <a:gd name="T22" fmla="*/ 2147483646 w 610"/>
                <a:gd name="T23" fmla="*/ 2147483646 h 609"/>
                <a:gd name="T24" fmla="*/ 2147483646 w 610"/>
                <a:gd name="T25" fmla="*/ 2147483646 h 609"/>
                <a:gd name="T26" fmla="*/ 2147483646 w 610"/>
                <a:gd name="T27" fmla="*/ 2147483646 h 609"/>
                <a:gd name="T28" fmla="*/ 2147483646 w 610"/>
                <a:gd name="T29" fmla="*/ 2147483646 h 609"/>
                <a:gd name="T30" fmla="*/ 2147483646 w 610"/>
                <a:gd name="T31" fmla="*/ 2147483646 h 609"/>
                <a:gd name="T32" fmla="*/ 2147483646 w 610"/>
                <a:gd name="T33" fmla="*/ 2147483646 h 609"/>
                <a:gd name="T34" fmla="*/ 2147483646 w 610"/>
                <a:gd name="T35" fmla="*/ 2147483646 h 609"/>
                <a:gd name="T36" fmla="*/ 2147483646 w 610"/>
                <a:gd name="T37" fmla="*/ 2147483646 h 609"/>
                <a:gd name="T38" fmla="*/ 2147483646 w 610"/>
                <a:gd name="T39" fmla="*/ 2147483646 h 609"/>
                <a:gd name="T40" fmla="*/ 2147483646 w 610"/>
                <a:gd name="T41" fmla="*/ 2147483646 h 609"/>
                <a:gd name="T42" fmla="*/ 2147483646 w 610"/>
                <a:gd name="T43" fmla="*/ 2147483646 h 609"/>
                <a:gd name="T44" fmla="*/ 2147483646 w 610"/>
                <a:gd name="T45" fmla="*/ 2147483646 h 609"/>
                <a:gd name="T46" fmla="*/ 2147483646 w 610"/>
                <a:gd name="T47" fmla="*/ 2147483646 h 609"/>
                <a:gd name="T48" fmla="*/ 2147483646 w 610"/>
                <a:gd name="T49" fmla="*/ 2147483646 h 609"/>
                <a:gd name="T50" fmla="*/ 2147483646 w 610"/>
                <a:gd name="T51" fmla="*/ 2147483646 h 609"/>
                <a:gd name="T52" fmla="*/ 2147483646 w 610"/>
                <a:gd name="T53" fmla="*/ 2147483646 h 609"/>
                <a:gd name="T54" fmla="*/ 2147483646 w 610"/>
                <a:gd name="T55" fmla="*/ 2147483646 h 609"/>
                <a:gd name="T56" fmla="*/ 2147483646 w 610"/>
                <a:gd name="T57" fmla="*/ 2147483646 h 609"/>
                <a:gd name="T58" fmla="*/ 2147483646 w 610"/>
                <a:gd name="T59" fmla="*/ 2147483646 h 609"/>
                <a:gd name="T60" fmla="*/ 2147483646 w 610"/>
                <a:gd name="T61" fmla="*/ 2147483646 h 609"/>
                <a:gd name="T62" fmla="*/ 2147483646 w 610"/>
                <a:gd name="T63" fmla="*/ 2147483646 h 609"/>
                <a:gd name="T64" fmla="*/ 0 w 610"/>
                <a:gd name="T65" fmla="*/ 2147483646 h 609"/>
                <a:gd name="T66" fmla="*/ 0 w 610"/>
                <a:gd name="T67" fmla="*/ 2147483646 h 609"/>
                <a:gd name="T68" fmla="*/ 2147483646 w 610"/>
                <a:gd name="T69" fmla="*/ 2147483646 h 609"/>
                <a:gd name="T70" fmla="*/ 2147483646 w 610"/>
                <a:gd name="T71" fmla="*/ 2147483646 h 609"/>
                <a:gd name="T72" fmla="*/ 2147483646 w 610"/>
                <a:gd name="T73" fmla="*/ 2147483646 h 609"/>
                <a:gd name="T74" fmla="*/ 2147483646 w 610"/>
                <a:gd name="T75" fmla="*/ 2147483646 h 609"/>
                <a:gd name="T76" fmla="*/ 2147483646 w 610"/>
                <a:gd name="T77" fmla="*/ 2147483646 h 609"/>
                <a:gd name="T78" fmla="*/ 2147483646 w 610"/>
                <a:gd name="T79" fmla="*/ 2147483646 h 609"/>
                <a:gd name="T80" fmla="*/ 2147483646 w 610"/>
                <a:gd name="T81" fmla="*/ 2147483646 h 609"/>
                <a:gd name="T82" fmla="*/ 2147483646 w 610"/>
                <a:gd name="T83" fmla="*/ 2147483646 h 609"/>
                <a:gd name="T84" fmla="*/ 2147483646 w 610"/>
                <a:gd name="T85" fmla="*/ 2147483646 h 609"/>
                <a:gd name="T86" fmla="*/ 2147483646 w 610"/>
                <a:gd name="T87" fmla="*/ 2147483646 h 6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10" h="609">
                  <a:moveTo>
                    <a:pt x="305" y="609"/>
                  </a:moveTo>
                  <a:lnTo>
                    <a:pt x="305" y="609"/>
                  </a:lnTo>
                  <a:lnTo>
                    <a:pt x="320" y="608"/>
                  </a:lnTo>
                  <a:lnTo>
                    <a:pt x="336" y="607"/>
                  </a:lnTo>
                  <a:lnTo>
                    <a:pt x="351" y="606"/>
                  </a:lnTo>
                  <a:lnTo>
                    <a:pt x="366" y="603"/>
                  </a:lnTo>
                  <a:lnTo>
                    <a:pt x="380" y="599"/>
                  </a:lnTo>
                  <a:lnTo>
                    <a:pt x="396" y="595"/>
                  </a:lnTo>
                  <a:lnTo>
                    <a:pt x="409" y="591"/>
                  </a:lnTo>
                  <a:lnTo>
                    <a:pt x="423" y="585"/>
                  </a:lnTo>
                  <a:lnTo>
                    <a:pt x="437" y="580"/>
                  </a:lnTo>
                  <a:lnTo>
                    <a:pt x="450" y="573"/>
                  </a:lnTo>
                  <a:lnTo>
                    <a:pt x="462" y="565"/>
                  </a:lnTo>
                  <a:lnTo>
                    <a:pt x="475" y="557"/>
                  </a:lnTo>
                  <a:lnTo>
                    <a:pt x="487" y="548"/>
                  </a:lnTo>
                  <a:lnTo>
                    <a:pt x="499" y="540"/>
                  </a:lnTo>
                  <a:lnTo>
                    <a:pt x="510" y="530"/>
                  </a:lnTo>
                  <a:lnTo>
                    <a:pt x="520" y="520"/>
                  </a:lnTo>
                  <a:lnTo>
                    <a:pt x="530" y="510"/>
                  </a:lnTo>
                  <a:lnTo>
                    <a:pt x="540" y="499"/>
                  </a:lnTo>
                  <a:lnTo>
                    <a:pt x="549" y="486"/>
                  </a:lnTo>
                  <a:lnTo>
                    <a:pt x="558" y="475"/>
                  </a:lnTo>
                  <a:lnTo>
                    <a:pt x="565" y="462"/>
                  </a:lnTo>
                  <a:lnTo>
                    <a:pt x="573" y="450"/>
                  </a:lnTo>
                  <a:lnTo>
                    <a:pt x="580" y="437"/>
                  </a:lnTo>
                  <a:lnTo>
                    <a:pt x="585" y="423"/>
                  </a:lnTo>
                  <a:lnTo>
                    <a:pt x="591" y="409"/>
                  </a:lnTo>
                  <a:lnTo>
                    <a:pt x="595" y="396"/>
                  </a:lnTo>
                  <a:lnTo>
                    <a:pt x="600" y="381"/>
                  </a:lnTo>
                  <a:lnTo>
                    <a:pt x="603" y="366"/>
                  </a:lnTo>
                  <a:lnTo>
                    <a:pt x="606" y="351"/>
                  </a:lnTo>
                  <a:lnTo>
                    <a:pt x="607" y="336"/>
                  </a:lnTo>
                  <a:lnTo>
                    <a:pt x="609" y="320"/>
                  </a:lnTo>
                  <a:lnTo>
                    <a:pt x="610" y="305"/>
                  </a:lnTo>
                  <a:lnTo>
                    <a:pt x="609" y="289"/>
                  </a:lnTo>
                  <a:lnTo>
                    <a:pt x="607" y="274"/>
                  </a:lnTo>
                  <a:lnTo>
                    <a:pt x="606" y="258"/>
                  </a:lnTo>
                  <a:lnTo>
                    <a:pt x="603" y="244"/>
                  </a:lnTo>
                  <a:lnTo>
                    <a:pt x="600" y="228"/>
                  </a:lnTo>
                  <a:lnTo>
                    <a:pt x="595" y="214"/>
                  </a:lnTo>
                  <a:lnTo>
                    <a:pt x="591" y="201"/>
                  </a:lnTo>
                  <a:lnTo>
                    <a:pt x="585" y="186"/>
                  </a:lnTo>
                  <a:lnTo>
                    <a:pt x="580" y="173"/>
                  </a:lnTo>
                  <a:lnTo>
                    <a:pt x="573" y="160"/>
                  </a:lnTo>
                  <a:lnTo>
                    <a:pt x="565" y="147"/>
                  </a:lnTo>
                  <a:lnTo>
                    <a:pt x="558" y="134"/>
                  </a:lnTo>
                  <a:lnTo>
                    <a:pt x="549" y="123"/>
                  </a:lnTo>
                  <a:lnTo>
                    <a:pt x="540" y="111"/>
                  </a:lnTo>
                  <a:lnTo>
                    <a:pt x="530" y="100"/>
                  </a:lnTo>
                  <a:lnTo>
                    <a:pt x="520" y="90"/>
                  </a:lnTo>
                  <a:lnTo>
                    <a:pt x="510" y="80"/>
                  </a:lnTo>
                  <a:lnTo>
                    <a:pt x="499" y="70"/>
                  </a:lnTo>
                  <a:lnTo>
                    <a:pt x="487" y="61"/>
                  </a:lnTo>
                  <a:lnTo>
                    <a:pt x="475" y="52"/>
                  </a:lnTo>
                  <a:lnTo>
                    <a:pt x="462" y="44"/>
                  </a:lnTo>
                  <a:lnTo>
                    <a:pt x="450" y="37"/>
                  </a:lnTo>
                  <a:lnTo>
                    <a:pt x="437" y="30"/>
                  </a:lnTo>
                  <a:lnTo>
                    <a:pt x="423" y="24"/>
                  </a:lnTo>
                  <a:lnTo>
                    <a:pt x="409" y="19"/>
                  </a:lnTo>
                  <a:lnTo>
                    <a:pt x="396" y="14"/>
                  </a:lnTo>
                  <a:lnTo>
                    <a:pt x="380" y="10"/>
                  </a:lnTo>
                  <a:lnTo>
                    <a:pt x="366" y="7"/>
                  </a:lnTo>
                  <a:lnTo>
                    <a:pt x="351" y="3"/>
                  </a:lnTo>
                  <a:lnTo>
                    <a:pt x="336" y="2"/>
                  </a:lnTo>
                  <a:lnTo>
                    <a:pt x="320" y="1"/>
                  </a:lnTo>
                  <a:lnTo>
                    <a:pt x="305" y="0"/>
                  </a:lnTo>
                  <a:lnTo>
                    <a:pt x="289" y="1"/>
                  </a:lnTo>
                  <a:lnTo>
                    <a:pt x="274" y="2"/>
                  </a:lnTo>
                  <a:lnTo>
                    <a:pt x="258" y="3"/>
                  </a:lnTo>
                  <a:lnTo>
                    <a:pt x="243" y="7"/>
                  </a:lnTo>
                  <a:lnTo>
                    <a:pt x="228" y="10"/>
                  </a:lnTo>
                  <a:lnTo>
                    <a:pt x="214" y="14"/>
                  </a:lnTo>
                  <a:lnTo>
                    <a:pt x="199" y="19"/>
                  </a:lnTo>
                  <a:lnTo>
                    <a:pt x="186" y="24"/>
                  </a:lnTo>
                  <a:lnTo>
                    <a:pt x="173" y="30"/>
                  </a:lnTo>
                  <a:lnTo>
                    <a:pt x="159" y="37"/>
                  </a:lnTo>
                  <a:lnTo>
                    <a:pt x="146" y="44"/>
                  </a:lnTo>
                  <a:lnTo>
                    <a:pt x="134" y="52"/>
                  </a:lnTo>
                  <a:lnTo>
                    <a:pt x="122" y="61"/>
                  </a:lnTo>
                  <a:lnTo>
                    <a:pt x="111" y="70"/>
                  </a:lnTo>
                  <a:lnTo>
                    <a:pt x="100" y="80"/>
                  </a:lnTo>
                  <a:lnTo>
                    <a:pt x="89" y="90"/>
                  </a:lnTo>
                  <a:lnTo>
                    <a:pt x="79" y="100"/>
                  </a:lnTo>
                  <a:lnTo>
                    <a:pt x="70" y="111"/>
                  </a:lnTo>
                  <a:lnTo>
                    <a:pt x="61" y="123"/>
                  </a:lnTo>
                  <a:lnTo>
                    <a:pt x="52" y="134"/>
                  </a:lnTo>
                  <a:lnTo>
                    <a:pt x="44" y="147"/>
                  </a:lnTo>
                  <a:lnTo>
                    <a:pt x="36" y="160"/>
                  </a:lnTo>
                  <a:lnTo>
                    <a:pt x="30" y="173"/>
                  </a:lnTo>
                  <a:lnTo>
                    <a:pt x="24" y="186"/>
                  </a:lnTo>
                  <a:lnTo>
                    <a:pt x="19" y="201"/>
                  </a:lnTo>
                  <a:lnTo>
                    <a:pt x="13" y="214"/>
                  </a:lnTo>
                  <a:lnTo>
                    <a:pt x="10" y="228"/>
                  </a:lnTo>
                  <a:lnTo>
                    <a:pt x="6" y="244"/>
                  </a:lnTo>
                  <a:lnTo>
                    <a:pt x="3" y="258"/>
                  </a:lnTo>
                  <a:lnTo>
                    <a:pt x="1" y="274"/>
                  </a:lnTo>
                  <a:lnTo>
                    <a:pt x="0" y="289"/>
                  </a:lnTo>
                  <a:lnTo>
                    <a:pt x="0" y="305"/>
                  </a:lnTo>
                  <a:lnTo>
                    <a:pt x="0" y="320"/>
                  </a:lnTo>
                  <a:lnTo>
                    <a:pt x="1" y="336"/>
                  </a:lnTo>
                  <a:lnTo>
                    <a:pt x="3" y="351"/>
                  </a:lnTo>
                  <a:lnTo>
                    <a:pt x="6" y="366"/>
                  </a:lnTo>
                  <a:lnTo>
                    <a:pt x="10" y="381"/>
                  </a:lnTo>
                  <a:lnTo>
                    <a:pt x="13" y="396"/>
                  </a:lnTo>
                  <a:lnTo>
                    <a:pt x="19" y="409"/>
                  </a:lnTo>
                  <a:lnTo>
                    <a:pt x="24" y="423"/>
                  </a:lnTo>
                  <a:lnTo>
                    <a:pt x="30" y="437"/>
                  </a:lnTo>
                  <a:lnTo>
                    <a:pt x="36" y="450"/>
                  </a:lnTo>
                  <a:lnTo>
                    <a:pt x="44" y="462"/>
                  </a:lnTo>
                  <a:lnTo>
                    <a:pt x="52" y="475"/>
                  </a:lnTo>
                  <a:lnTo>
                    <a:pt x="61" y="486"/>
                  </a:lnTo>
                  <a:lnTo>
                    <a:pt x="70" y="499"/>
                  </a:lnTo>
                  <a:lnTo>
                    <a:pt x="79" y="510"/>
                  </a:lnTo>
                  <a:lnTo>
                    <a:pt x="89" y="520"/>
                  </a:lnTo>
                  <a:lnTo>
                    <a:pt x="100" y="530"/>
                  </a:lnTo>
                  <a:lnTo>
                    <a:pt x="111" y="540"/>
                  </a:lnTo>
                  <a:lnTo>
                    <a:pt x="122" y="548"/>
                  </a:lnTo>
                  <a:lnTo>
                    <a:pt x="134" y="557"/>
                  </a:lnTo>
                  <a:lnTo>
                    <a:pt x="146" y="565"/>
                  </a:lnTo>
                  <a:lnTo>
                    <a:pt x="159" y="573"/>
                  </a:lnTo>
                  <a:lnTo>
                    <a:pt x="173" y="580"/>
                  </a:lnTo>
                  <a:lnTo>
                    <a:pt x="186" y="585"/>
                  </a:lnTo>
                  <a:lnTo>
                    <a:pt x="199" y="591"/>
                  </a:lnTo>
                  <a:lnTo>
                    <a:pt x="214" y="595"/>
                  </a:lnTo>
                  <a:lnTo>
                    <a:pt x="228" y="599"/>
                  </a:lnTo>
                  <a:lnTo>
                    <a:pt x="243" y="603"/>
                  </a:lnTo>
                  <a:lnTo>
                    <a:pt x="258" y="606"/>
                  </a:lnTo>
                  <a:lnTo>
                    <a:pt x="274" y="607"/>
                  </a:lnTo>
                  <a:lnTo>
                    <a:pt x="289" y="608"/>
                  </a:lnTo>
                  <a:lnTo>
                    <a:pt x="305" y="6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25" name="Group 23">
            <a:extLst>
              <a:ext uri="{FF2B5EF4-FFF2-40B4-BE49-F238E27FC236}">
                <a16:creationId xmlns:a16="http://schemas.microsoft.com/office/drawing/2014/main" id="{FFA317CE-EA05-5149-B89D-AB411161BB34}"/>
              </a:ext>
            </a:extLst>
          </p:cNvPr>
          <p:cNvGrpSpPr>
            <a:grpSpLocks/>
          </p:cNvGrpSpPr>
          <p:nvPr/>
        </p:nvGrpSpPr>
        <p:grpSpPr bwMode="auto">
          <a:xfrm>
            <a:off x="3716339" y="3671254"/>
            <a:ext cx="223837" cy="631825"/>
            <a:chOff x="3215583" y="1739233"/>
            <a:chExt cx="1250950" cy="3532187"/>
          </a:xfrm>
        </p:grpSpPr>
        <p:sp>
          <p:nvSpPr>
            <p:cNvPr id="38972" name="Freeform 9">
              <a:extLst>
                <a:ext uri="{FF2B5EF4-FFF2-40B4-BE49-F238E27FC236}">
                  <a16:creationId xmlns:a16="http://schemas.microsoft.com/office/drawing/2014/main" id="{712D79C2-F8E8-7B4D-B9CC-464099AFD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583" y="2790158"/>
              <a:ext cx="1250950" cy="2481262"/>
            </a:xfrm>
            <a:custGeom>
              <a:avLst/>
              <a:gdLst>
                <a:gd name="T0" fmla="*/ 2147483646 w 788"/>
                <a:gd name="T1" fmla="*/ 2147483646 h 1563"/>
                <a:gd name="T2" fmla="*/ 2147483646 w 788"/>
                <a:gd name="T3" fmla="*/ 2147483646 h 1563"/>
                <a:gd name="T4" fmla="*/ 2147483646 w 788"/>
                <a:gd name="T5" fmla="*/ 2147483646 h 1563"/>
                <a:gd name="T6" fmla="*/ 2147483646 w 788"/>
                <a:gd name="T7" fmla="*/ 2147483646 h 1563"/>
                <a:gd name="T8" fmla="*/ 2147483646 w 788"/>
                <a:gd name="T9" fmla="*/ 2147483646 h 1563"/>
                <a:gd name="T10" fmla="*/ 2147483646 w 788"/>
                <a:gd name="T11" fmla="*/ 2147483646 h 1563"/>
                <a:gd name="T12" fmla="*/ 2147483646 w 788"/>
                <a:gd name="T13" fmla="*/ 2147483646 h 1563"/>
                <a:gd name="T14" fmla="*/ 2147483646 w 788"/>
                <a:gd name="T15" fmla="*/ 2147483646 h 1563"/>
                <a:gd name="T16" fmla="*/ 2147483646 w 788"/>
                <a:gd name="T17" fmla="*/ 0 h 1563"/>
                <a:gd name="T18" fmla="*/ 2147483646 w 788"/>
                <a:gd name="T19" fmla="*/ 2147483646 h 1563"/>
                <a:gd name="T20" fmla="*/ 2147483646 w 788"/>
                <a:gd name="T21" fmla="*/ 2147483646 h 1563"/>
                <a:gd name="T22" fmla="*/ 2147483646 w 788"/>
                <a:gd name="T23" fmla="*/ 2147483646 h 1563"/>
                <a:gd name="T24" fmla="*/ 2147483646 w 788"/>
                <a:gd name="T25" fmla="*/ 2147483646 h 1563"/>
                <a:gd name="T26" fmla="*/ 2147483646 w 788"/>
                <a:gd name="T27" fmla="*/ 2147483646 h 1563"/>
                <a:gd name="T28" fmla="*/ 2147483646 w 788"/>
                <a:gd name="T29" fmla="*/ 2147483646 h 1563"/>
                <a:gd name="T30" fmla="*/ 2147483646 w 788"/>
                <a:gd name="T31" fmla="*/ 2147483646 h 1563"/>
                <a:gd name="T32" fmla="*/ 2147483646 w 788"/>
                <a:gd name="T33" fmla="*/ 2147483646 h 1563"/>
                <a:gd name="T34" fmla="*/ 2147483646 w 788"/>
                <a:gd name="T35" fmla="*/ 2147483646 h 1563"/>
                <a:gd name="T36" fmla="*/ 0 w 788"/>
                <a:gd name="T37" fmla="*/ 2147483646 h 1563"/>
                <a:gd name="T38" fmla="*/ 2147483646 w 788"/>
                <a:gd name="T39" fmla="*/ 2147483646 h 1563"/>
                <a:gd name="T40" fmla="*/ 2147483646 w 788"/>
                <a:gd name="T41" fmla="*/ 2147483646 h 1563"/>
                <a:gd name="T42" fmla="*/ 2147483646 w 788"/>
                <a:gd name="T43" fmla="*/ 2147483646 h 1563"/>
                <a:gd name="T44" fmla="*/ 2147483646 w 788"/>
                <a:gd name="T45" fmla="*/ 2147483646 h 1563"/>
                <a:gd name="T46" fmla="*/ 2147483646 w 788"/>
                <a:gd name="T47" fmla="*/ 2147483646 h 1563"/>
                <a:gd name="T48" fmla="*/ 2147483646 w 788"/>
                <a:gd name="T49" fmla="*/ 2147483646 h 1563"/>
                <a:gd name="T50" fmla="*/ 2147483646 w 788"/>
                <a:gd name="T51" fmla="*/ 2147483646 h 1563"/>
                <a:gd name="T52" fmla="*/ 2147483646 w 788"/>
                <a:gd name="T53" fmla="*/ 2147483646 h 1563"/>
                <a:gd name="T54" fmla="*/ 2147483646 w 788"/>
                <a:gd name="T55" fmla="*/ 2147483646 h 1563"/>
                <a:gd name="T56" fmla="*/ 2147483646 w 788"/>
                <a:gd name="T57" fmla="*/ 2147483646 h 1563"/>
                <a:gd name="T58" fmla="*/ 2147483646 w 788"/>
                <a:gd name="T59" fmla="*/ 2147483646 h 1563"/>
                <a:gd name="T60" fmla="*/ 2147483646 w 788"/>
                <a:gd name="T61" fmla="*/ 2147483646 h 1563"/>
                <a:gd name="T62" fmla="*/ 2147483646 w 788"/>
                <a:gd name="T63" fmla="*/ 2147483646 h 1563"/>
                <a:gd name="T64" fmla="*/ 2147483646 w 788"/>
                <a:gd name="T65" fmla="*/ 2147483646 h 1563"/>
                <a:gd name="T66" fmla="*/ 2147483646 w 788"/>
                <a:gd name="T67" fmla="*/ 2147483646 h 1563"/>
                <a:gd name="T68" fmla="*/ 2147483646 w 788"/>
                <a:gd name="T69" fmla="*/ 2147483646 h 1563"/>
                <a:gd name="T70" fmla="*/ 2147483646 w 788"/>
                <a:gd name="T71" fmla="*/ 2147483646 h 1563"/>
                <a:gd name="T72" fmla="*/ 2147483646 w 788"/>
                <a:gd name="T73" fmla="*/ 2147483646 h 1563"/>
                <a:gd name="T74" fmla="*/ 2147483646 w 788"/>
                <a:gd name="T75" fmla="*/ 2147483646 h 1563"/>
                <a:gd name="T76" fmla="*/ 2147483646 w 788"/>
                <a:gd name="T77" fmla="*/ 2147483646 h 1563"/>
                <a:gd name="T78" fmla="*/ 2147483646 w 788"/>
                <a:gd name="T79" fmla="*/ 2147483646 h 1563"/>
                <a:gd name="T80" fmla="*/ 2147483646 w 788"/>
                <a:gd name="T81" fmla="*/ 2147483646 h 1563"/>
                <a:gd name="T82" fmla="*/ 2147483646 w 788"/>
                <a:gd name="T83" fmla="*/ 2147483646 h 1563"/>
                <a:gd name="T84" fmla="*/ 2147483646 w 788"/>
                <a:gd name="T85" fmla="*/ 2147483646 h 1563"/>
                <a:gd name="T86" fmla="*/ 2147483646 w 788"/>
                <a:gd name="T87" fmla="*/ 2147483646 h 1563"/>
                <a:gd name="T88" fmla="*/ 2147483646 w 788"/>
                <a:gd name="T89" fmla="*/ 2147483646 h 1563"/>
                <a:gd name="T90" fmla="*/ 2147483646 w 788"/>
                <a:gd name="T91" fmla="*/ 2147483646 h 1563"/>
                <a:gd name="T92" fmla="*/ 2147483646 w 788"/>
                <a:gd name="T93" fmla="*/ 2147483646 h 1563"/>
                <a:gd name="T94" fmla="*/ 2147483646 w 788"/>
                <a:gd name="T95" fmla="*/ 2147483646 h 1563"/>
                <a:gd name="T96" fmla="*/ 2147483646 w 788"/>
                <a:gd name="T97" fmla="*/ 2147483646 h 1563"/>
                <a:gd name="T98" fmla="*/ 2147483646 w 788"/>
                <a:gd name="T99" fmla="*/ 2147483646 h 1563"/>
                <a:gd name="T100" fmla="*/ 2147483646 w 788"/>
                <a:gd name="T101" fmla="*/ 2147483646 h 1563"/>
                <a:gd name="T102" fmla="*/ 2147483646 w 788"/>
                <a:gd name="T103" fmla="*/ 2147483646 h 1563"/>
                <a:gd name="T104" fmla="*/ 2147483646 w 788"/>
                <a:gd name="T105" fmla="*/ 2147483646 h 1563"/>
                <a:gd name="T106" fmla="*/ 2147483646 w 788"/>
                <a:gd name="T107" fmla="*/ 2147483646 h 1563"/>
                <a:gd name="T108" fmla="*/ 2147483646 w 788"/>
                <a:gd name="T109" fmla="*/ 2147483646 h 1563"/>
                <a:gd name="T110" fmla="*/ 2147483646 w 788"/>
                <a:gd name="T111" fmla="*/ 2147483646 h 1563"/>
                <a:gd name="T112" fmla="*/ 2147483646 w 788"/>
                <a:gd name="T113" fmla="*/ 2147483646 h 15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88" h="1563">
                  <a:moveTo>
                    <a:pt x="775" y="137"/>
                  </a:moveTo>
                  <a:lnTo>
                    <a:pt x="775" y="137"/>
                  </a:lnTo>
                  <a:lnTo>
                    <a:pt x="773" y="132"/>
                  </a:lnTo>
                  <a:lnTo>
                    <a:pt x="769" y="128"/>
                  </a:lnTo>
                  <a:lnTo>
                    <a:pt x="764" y="123"/>
                  </a:lnTo>
                  <a:lnTo>
                    <a:pt x="756" y="115"/>
                  </a:lnTo>
                  <a:lnTo>
                    <a:pt x="745" y="106"/>
                  </a:lnTo>
                  <a:lnTo>
                    <a:pt x="732" y="96"/>
                  </a:lnTo>
                  <a:lnTo>
                    <a:pt x="714" y="86"/>
                  </a:lnTo>
                  <a:lnTo>
                    <a:pt x="693" y="75"/>
                  </a:lnTo>
                  <a:lnTo>
                    <a:pt x="666" y="64"/>
                  </a:lnTo>
                  <a:lnTo>
                    <a:pt x="635" y="53"/>
                  </a:lnTo>
                  <a:lnTo>
                    <a:pt x="600" y="42"/>
                  </a:lnTo>
                  <a:lnTo>
                    <a:pt x="558" y="31"/>
                  </a:lnTo>
                  <a:lnTo>
                    <a:pt x="510" y="19"/>
                  </a:lnTo>
                  <a:lnTo>
                    <a:pt x="456" y="9"/>
                  </a:lnTo>
                  <a:lnTo>
                    <a:pt x="395" y="0"/>
                  </a:lnTo>
                  <a:lnTo>
                    <a:pt x="394" y="0"/>
                  </a:lnTo>
                  <a:lnTo>
                    <a:pt x="332" y="9"/>
                  </a:lnTo>
                  <a:lnTo>
                    <a:pt x="277" y="19"/>
                  </a:lnTo>
                  <a:lnTo>
                    <a:pt x="230" y="31"/>
                  </a:lnTo>
                  <a:lnTo>
                    <a:pt x="188" y="42"/>
                  </a:lnTo>
                  <a:lnTo>
                    <a:pt x="152" y="53"/>
                  </a:lnTo>
                  <a:lnTo>
                    <a:pt x="121" y="64"/>
                  </a:lnTo>
                  <a:lnTo>
                    <a:pt x="95" y="75"/>
                  </a:lnTo>
                  <a:lnTo>
                    <a:pt x="73" y="86"/>
                  </a:lnTo>
                  <a:lnTo>
                    <a:pt x="57" y="96"/>
                  </a:lnTo>
                  <a:lnTo>
                    <a:pt x="42" y="106"/>
                  </a:lnTo>
                  <a:lnTo>
                    <a:pt x="31" y="115"/>
                  </a:lnTo>
                  <a:lnTo>
                    <a:pt x="23" y="123"/>
                  </a:lnTo>
                  <a:lnTo>
                    <a:pt x="18" y="128"/>
                  </a:lnTo>
                  <a:lnTo>
                    <a:pt x="14" y="132"/>
                  </a:lnTo>
                  <a:lnTo>
                    <a:pt x="12" y="137"/>
                  </a:lnTo>
                  <a:lnTo>
                    <a:pt x="7" y="212"/>
                  </a:lnTo>
                  <a:lnTo>
                    <a:pt x="2" y="283"/>
                  </a:lnTo>
                  <a:lnTo>
                    <a:pt x="0" y="351"/>
                  </a:lnTo>
                  <a:lnTo>
                    <a:pt x="0" y="414"/>
                  </a:lnTo>
                  <a:lnTo>
                    <a:pt x="1" y="474"/>
                  </a:lnTo>
                  <a:lnTo>
                    <a:pt x="3" y="529"/>
                  </a:lnTo>
                  <a:lnTo>
                    <a:pt x="8" y="580"/>
                  </a:lnTo>
                  <a:lnTo>
                    <a:pt x="12" y="626"/>
                  </a:lnTo>
                  <a:lnTo>
                    <a:pt x="17" y="668"/>
                  </a:lnTo>
                  <a:lnTo>
                    <a:pt x="22" y="703"/>
                  </a:lnTo>
                  <a:lnTo>
                    <a:pt x="27" y="735"/>
                  </a:lnTo>
                  <a:lnTo>
                    <a:pt x="32" y="761"/>
                  </a:lnTo>
                  <a:lnTo>
                    <a:pt x="40" y="796"/>
                  </a:lnTo>
                  <a:lnTo>
                    <a:pt x="42" y="808"/>
                  </a:lnTo>
                  <a:lnTo>
                    <a:pt x="54" y="835"/>
                  </a:lnTo>
                  <a:lnTo>
                    <a:pt x="67" y="860"/>
                  </a:lnTo>
                  <a:lnTo>
                    <a:pt x="80" y="882"/>
                  </a:lnTo>
                  <a:lnTo>
                    <a:pt x="92" y="899"/>
                  </a:lnTo>
                  <a:lnTo>
                    <a:pt x="103" y="914"/>
                  </a:lnTo>
                  <a:lnTo>
                    <a:pt x="112" y="924"/>
                  </a:lnTo>
                  <a:lnTo>
                    <a:pt x="120" y="933"/>
                  </a:lnTo>
                  <a:lnTo>
                    <a:pt x="132" y="1032"/>
                  </a:lnTo>
                  <a:lnTo>
                    <a:pt x="143" y="1120"/>
                  </a:lnTo>
                  <a:lnTo>
                    <a:pt x="155" y="1198"/>
                  </a:lnTo>
                  <a:lnTo>
                    <a:pt x="166" y="1267"/>
                  </a:lnTo>
                  <a:lnTo>
                    <a:pt x="176" y="1326"/>
                  </a:lnTo>
                  <a:lnTo>
                    <a:pt x="186" y="1378"/>
                  </a:lnTo>
                  <a:lnTo>
                    <a:pt x="195" y="1421"/>
                  </a:lnTo>
                  <a:lnTo>
                    <a:pt x="204" y="1457"/>
                  </a:lnTo>
                  <a:lnTo>
                    <a:pt x="212" y="1487"/>
                  </a:lnTo>
                  <a:lnTo>
                    <a:pt x="218" y="1511"/>
                  </a:lnTo>
                  <a:lnTo>
                    <a:pt x="224" y="1529"/>
                  </a:lnTo>
                  <a:lnTo>
                    <a:pt x="230" y="1543"/>
                  </a:lnTo>
                  <a:lnTo>
                    <a:pt x="236" y="1559"/>
                  </a:lnTo>
                  <a:lnTo>
                    <a:pt x="238" y="1563"/>
                  </a:lnTo>
                  <a:lnTo>
                    <a:pt x="394" y="1563"/>
                  </a:lnTo>
                  <a:lnTo>
                    <a:pt x="395" y="1563"/>
                  </a:lnTo>
                  <a:lnTo>
                    <a:pt x="549" y="1563"/>
                  </a:lnTo>
                  <a:lnTo>
                    <a:pt x="551" y="1559"/>
                  </a:lnTo>
                  <a:lnTo>
                    <a:pt x="559" y="1543"/>
                  </a:lnTo>
                  <a:lnTo>
                    <a:pt x="563" y="1529"/>
                  </a:lnTo>
                  <a:lnTo>
                    <a:pt x="570" y="1511"/>
                  </a:lnTo>
                  <a:lnTo>
                    <a:pt x="577" y="1487"/>
                  </a:lnTo>
                  <a:lnTo>
                    <a:pt x="584" y="1457"/>
                  </a:lnTo>
                  <a:lnTo>
                    <a:pt x="592" y="1421"/>
                  </a:lnTo>
                  <a:lnTo>
                    <a:pt x="602" y="1378"/>
                  </a:lnTo>
                  <a:lnTo>
                    <a:pt x="611" y="1326"/>
                  </a:lnTo>
                  <a:lnTo>
                    <a:pt x="622" y="1267"/>
                  </a:lnTo>
                  <a:lnTo>
                    <a:pt x="633" y="1198"/>
                  </a:lnTo>
                  <a:lnTo>
                    <a:pt x="644" y="1120"/>
                  </a:lnTo>
                  <a:lnTo>
                    <a:pt x="655" y="1032"/>
                  </a:lnTo>
                  <a:lnTo>
                    <a:pt x="667" y="933"/>
                  </a:lnTo>
                  <a:lnTo>
                    <a:pt x="676" y="924"/>
                  </a:lnTo>
                  <a:lnTo>
                    <a:pt x="684" y="914"/>
                  </a:lnTo>
                  <a:lnTo>
                    <a:pt x="695" y="899"/>
                  </a:lnTo>
                  <a:lnTo>
                    <a:pt x="707" y="882"/>
                  </a:lnTo>
                  <a:lnTo>
                    <a:pt x="721" y="860"/>
                  </a:lnTo>
                  <a:lnTo>
                    <a:pt x="734" y="835"/>
                  </a:lnTo>
                  <a:lnTo>
                    <a:pt x="745" y="808"/>
                  </a:lnTo>
                  <a:lnTo>
                    <a:pt x="748" y="796"/>
                  </a:lnTo>
                  <a:lnTo>
                    <a:pt x="756" y="761"/>
                  </a:lnTo>
                  <a:lnTo>
                    <a:pt x="761" y="735"/>
                  </a:lnTo>
                  <a:lnTo>
                    <a:pt x="766" y="703"/>
                  </a:lnTo>
                  <a:lnTo>
                    <a:pt x="771" y="668"/>
                  </a:lnTo>
                  <a:lnTo>
                    <a:pt x="776" y="626"/>
                  </a:lnTo>
                  <a:lnTo>
                    <a:pt x="781" y="580"/>
                  </a:lnTo>
                  <a:lnTo>
                    <a:pt x="784" y="529"/>
                  </a:lnTo>
                  <a:lnTo>
                    <a:pt x="786" y="474"/>
                  </a:lnTo>
                  <a:lnTo>
                    <a:pt x="788" y="414"/>
                  </a:lnTo>
                  <a:lnTo>
                    <a:pt x="787" y="351"/>
                  </a:lnTo>
                  <a:lnTo>
                    <a:pt x="786" y="283"/>
                  </a:lnTo>
                  <a:lnTo>
                    <a:pt x="782" y="212"/>
                  </a:lnTo>
                  <a:lnTo>
                    <a:pt x="775" y="1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3" name="Freeform 10">
              <a:extLst>
                <a:ext uri="{FF2B5EF4-FFF2-40B4-BE49-F238E27FC236}">
                  <a16:creationId xmlns:a16="http://schemas.microsoft.com/office/drawing/2014/main" id="{4F8B123E-B272-2542-B3A7-E4028665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458" y="1739233"/>
              <a:ext cx="968375" cy="966787"/>
            </a:xfrm>
            <a:custGeom>
              <a:avLst/>
              <a:gdLst>
                <a:gd name="T0" fmla="*/ 2147483646 w 610"/>
                <a:gd name="T1" fmla="*/ 2147483646 h 609"/>
                <a:gd name="T2" fmla="*/ 2147483646 w 610"/>
                <a:gd name="T3" fmla="*/ 2147483646 h 609"/>
                <a:gd name="T4" fmla="*/ 2147483646 w 610"/>
                <a:gd name="T5" fmla="*/ 2147483646 h 609"/>
                <a:gd name="T6" fmla="*/ 2147483646 w 610"/>
                <a:gd name="T7" fmla="*/ 2147483646 h 609"/>
                <a:gd name="T8" fmla="*/ 2147483646 w 610"/>
                <a:gd name="T9" fmla="*/ 2147483646 h 609"/>
                <a:gd name="T10" fmla="*/ 2147483646 w 610"/>
                <a:gd name="T11" fmla="*/ 2147483646 h 609"/>
                <a:gd name="T12" fmla="*/ 2147483646 w 610"/>
                <a:gd name="T13" fmla="*/ 2147483646 h 609"/>
                <a:gd name="T14" fmla="*/ 2147483646 w 610"/>
                <a:gd name="T15" fmla="*/ 2147483646 h 609"/>
                <a:gd name="T16" fmla="*/ 2147483646 w 610"/>
                <a:gd name="T17" fmla="*/ 2147483646 h 609"/>
                <a:gd name="T18" fmla="*/ 2147483646 w 610"/>
                <a:gd name="T19" fmla="*/ 2147483646 h 609"/>
                <a:gd name="T20" fmla="*/ 2147483646 w 610"/>
                <a:gd name="T21" fmla="*/ 2147483646 h 609"/>
                <a:gd name="T22" fmla="*/ 2147483646 w 610"/>
                <a:gd name="T23" fmla="*/ 2147483646 h 609"/>
                <a:gd name="T24" fmla="*/ 2147483646 w 610"/>
                <a:gd name="T25" fmla="*/ 2147483646 h 609"/>
                <a:gd name="T26" fmla="*/ 2147483646 w 610"/>
                <a:gd name="T27" fmla="*/ 2147483646 h 609"/>
                <a:gd name="T28" fmla="*/ 2147483646 w 610"/>
                <a:gd name="T29" fmla="*/ 2147483646 h 609"/>
                <a:gd name="T30" fmla="*/ 2147483646 w 610"/>
                <a:gd name="T31" fmla="*/ 2147483646 h 609"/>
                <a:gd name="T32" fmla="*/ 2147483646 w 610"/>
                <a:gd name="T33" fmla="*/ 2147483646 h 609"/>
                <a:gd name="T34" fmla="*/ 2147483646 w 610"/>
                <a:gd name="T35" fmla="*/ 2147483646 h 609"/>
                <a:gd name="T36" fmla="*/ 2147483646 w 610"/>
                <a:gd name="T37" fmla="*/ 2147483646 h 609"/>
                <a:gd name="T38" fmla="*/ 2147483646 w 610"/>
                <a:gd name="T39" fmla="*/ 2147483646 h 609"/>
                <a:gd name="T40" fmla="*/ 2147483646 w 610"/>
                <a:gd name="T41" fmla="*/ 2147483646 h 609"/>
                <a:gd name="T42" fmla="*/ 2147483646 w 610"/>
                <a:gd name="T43" fmla="*/ 2147483646 h 609"/>
                <a:gd name="T44" fmla="*/ 2147483646 w 610"/>
                <a:gd name="T45" fmla="*/ 2147483646 h 609"/>
                <a:gd name="T46" fmla="*/ 2147483646 w 610"/>
                <a:gd name="T47" fmla="*/ 2147483646 h 609"/>
                <a:gd name="T48" fmla="*/ 2147483646 w 610"/>
                <a:gd name="T49" fmla="*/ 2147483646 h 609"/>
                <a:gd name="T50" fmla="*/ 2147483646 w 610"/>
                <a:gd name="T51" fmla="*/ 2147483646 h 609"/>
                <a:gd name="T52" fmla="*/ 2147483646 w 610"/>
                <a:gd name="T53" fmla="*/ 2147483646 h 609"/>
                <a:gd name="T54" fmla="*/ 2147483646 w 610"/>
                <a:gd name="T55" fmla="*/ 2147483646 h 609"/>
                <a:gd name="T56" fmla="*/ 2147483646 w 610"/>
                <a:gd name="T57" fmla="*/ 2147483646 h 609"/>
                <a:gd name="T58" fmla="*/ 2147483646 w 610"/>
                <a:gd name="T59" fmla="*/ 2147483646 h 609"/>
                <a:gd name="T60" fmla="*/ 2147483646 w 610"/>
                <a:gd name="T61" fmla="*/ 2147483646 h 609"/>
                <a:gd name="T62" fmla="*/ 2147483646 w 610"/>
                <a:gd name="T63" fmla="*/ 2147483646 h 609"/>
                <a:gd name="T64" fmla="*/ 0 w 610"/>
                <a:gd name="T65" fmla="*/ 2147483646 h 609"/>
                <a:gd name="T66" fmla="*/ 0 w 610"/>
                <a:gd name="T67" fmla="*/ 2147483646 h 609"/>
                <a:gd name="T68" fmla="*/ 2147483646 w 610"/>
                <a:gd name="T69" fmla="*/ 2147483646 h 609"/>
                <a:gd name="T70" fmla="*/ 2147483646 w 610"/>
                <a:gd name="T71" fmla="*/ 2147483646 h 609"/>
                <a:gd name="T72" fmla="*/ 2147483646 w 610"/>
                <a:gd name="T73" fmla="*/ 2147483646 h 609"/>
                <a:gd name="T74" fmla="*/ 2147483646 w 610"/>
                <a:gd name="T75" fmla="*/ 2147483646 h 609"/>
                <a:gd name="T76" fmla="*/ 2147483646 w 610"/>
                <a:gd name="T77" fmla="*/ 2147483646 h 609"/>
                <a:gd name="T78" fmla="*/ 2147483646 w 610"/>
                <a:gd name="T79" fmla="*/ 2147483646 h 609"/>
                <a:gd name="T80" fmla="*/ 2147483646 w 610"/>
                <a:gd name="T81" fmla="*/ 2147483646 h 609"/>
                <a:gd name="T82" fmla="*/ 2147483646 w 610"/>
                <a:gd name="T83" fmla="*/ 2147483646 h 609"/>
                <a:gd name="T84" fmla="*/ 2147483646 w 610"/>
                <a:gd name="T85" fmla="*/ 2147483646 h 609"/>
                <a:gd name="T86" fmla="*/ 2147483646 w 610"/>
                <a:gd name="T87" fmla="*/ 2147483646 h 6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10" h="609">
                  <a:moveTo>
                    <a:pt x="305" y="609"/>
                  </a:moveTo>
                  <a:lnTo>
                    <a:pt x="305" y="609"/>
                  </a:lnTo>
                  <a:lnTo>
                    <a:pt x="320" y="608"/>
                  </a:lnTo>
                  <a:lnTo>
                    <a:pt x="336" y="607"/>
                  </a:lnTo>
                  <a:lnTo>
                    <a:pt x="351" y="606"/>
                  </a:lnTo>
                  <a:lnTo>
                    <a:pt x="366" y="603"/>
                  </a:lnTo>
                  <a:lnTo>
                    <a:pt x="380" y="599"/>
                  </a:lnTo>
                  <a:lnTo>
                    <a:pt x="396" y="595"/>
                  </a:lnTo>
                  <a:lnTo>
                    <a:pt x="409" y="591"/>
                  </a:lnTo>
                  <a:lnTo>
                    <a:pt x="423" y="585"/>
                  </a:lnTo>
                  <a:lnTo>
                    <a:pt x="437" y="580"/>
                  </a:lnTo>
                  <a:lnTo>
                    <a:pt x="450" y="573"/>
                  </a:lnTo>
                  <a:lnTo>
                    <a:pt x="462" y="565"/>
                  </a:lnTo>
                  <a:lnTo>
                    <a:pt x="475" y="557"/>
                  </a:lnTo>
                  <a:lnTo>
                    <a:pt x="487" y="548"/>
                  </a:lnTo>
                  <a:lnTo>
                    <a:pt x="499" y="540"/>
                  </a:lnTo>
                  <a:lnTo>
                    <a:pt x="510" y="530"/>
                  </a:lnTo>
                  <a:lnTo>
                    <a:pt x="520" y="520"/>
                  </a:lnTo>
                  <a:lnTo>
                    <a:pt x="530" y="510"/>
                  </a:lnTo>
                  <a:lnTo>
                    <a:pt x="540" y="499"/>
                  </a:lnTo>
                  <a:lnTo>
                    <a:pt x="549" y="486"/>
                  </a:lnTo>
                  <a:lnTo>
                    <a:pt x="558" y="475"/>
                  </a:lnTo>
                  <a:lnTo>
                    <a:pt x="565" y="462"/>
                  </a:lnTo>
                  <a:lnTo>
                    <a:pt x="573" y="450"/>
                  </a:lnTo>
                  <a:lnTo>
                    <a:pt x="580" y="437"/>
                  </a:lnTo>
                  <a:lnTo>
                    <a:pt x="585" y="423"/>
                  </a:lnTo>
                  <a:lnTo>
                    <a:pt x="591" y="409"/>
                  </a:lnTo>
                  <a:lnTo>
                    <a:pt x="595" y="396"/>
                  </a:lnTo>
                  <a:lnTo>
                    <a:pt x="600" y="381"/>
                  </a:lnTo>
                  <a:lnTo>
                    <a:pt x="603" y="366"/>
                  </a:lnTo>
                  <a:lnTo>
                    <a:pt x="606" y="351"/>
                  </a:lnTo>
                  <a:lnTo>
                    <a:pt x="607" y="336"/>
                  </a:lnTo>
                  <a:lnTo>
                    <a:pt x="609" y="320"/>
                  </a:lnTo>
                  <a:lnTo>
                    <a:pt x="610" y="305"/>
                  </a:lnTo>
                  <a:lnTo>
                    <a:pt x="609" y="289"/>
                  </a:lnTo>
                  <a:lnTo>
                    <a:pt x="607" y="274"/>
                  </a:lnTo>
                  <a:lnTo>
                    <a:pt x="606" y="258"/>
                  </a:lnTo>
                  <a:lnTo>
                    <a:pt x="603" y="244"/>
                  </a:lnTo>
                  <a:lnTo>
                    <a:pt x="600" y="228"/>
                  </a:lnTo>
                  <a:lnTo>
                    <a:pt x="595" y="214"/>
                  </a:lnTo>
                  <a:lnTo>
                    <a:pt x="591" y="201"/>
                  </a:lnTo>
                  <a:lnTo>
                    <a:pt x="585" y="186"/>
                  </a:lnTo>
                  <a:lnTo>
                    <a:pt x="580" y="173"/>
                  </a:lnTo>
                  <a:lnTo>
                    <a:pt x="573" y="160"/>
                  </a:lnTo>
                  <a:lnTo>
                    <a:pt x="565" y="147"/>
                  </a:lnTo>
                  <a:lnTo>
                    <a:pt x="558" y="134"/>
                  </a:lnTo>
                  <a:lnTo>
                    <a:pt x="549" y="123"/>
                  </a:lnTo>
                  <a:lnTo>
                    <a:pt x="540" y="111"/>
                  </a:lnTo>
                  <a:lnTo>
                    <a:pt x="530" y="100"/>
                  </a:lnTo>
                  <a:lnTo>
                    <a:pt x="520" y="90"/>
                  </a:lnTo>
                  <a:lnTo>
                    <a:pt x="510" y="80"/>
                  </a:lnTo>
                  <a:lnTo>
                    <a:pt x="499" y="70"/>
                  </a:lnTo>
                  <a:lnTo>
                    <a:pt x="487" y="61"/>
                  </a:lnTo>
                  <a:lnTo>
                    <a:pt x="475" y="52"/>
                  </a:lnTo>
                  <a:lnTo>
                    <a:pt x="462" y="44"/>
                  </a:lnTo>
                  <a:lnTo>
                    <a:pt x="450" y="37"/>
                  </a:lnTo>
                  <a:lnTo>
                    <a:pt x="437" y="30"/>
                  </a:lnTo>
                  <a:lnTo>
                    <a:pt x="423" y="24"/>
                  </a:lnTo>
                  <a:lnTo>
                    <a:pt x="409" y="19"/>
                  </a:lnTo>
                  <a:lnTo>
                    <a:pt x="396" y="14"/>
                  </a:lnTo>
                  <a:lnTo>
                    <a:pt x="380" y="10"/>
                  </a:lnTo>
                  <a:lnTo>
                    <a:pt x="366" y="7"/>
                  </a:lnTo>
                  <a:lnTo>
                    <a:pt x="351" y="3"/>
                  </a:lnTo>
                  <a:lnTo>
                    <a:pt x="336" y="2"/>
                  </a:lnTo>
                  <a:lnTo>
                    <a:pt x="320" y="1"/>
                  </a:lnTo>
                  <a:lnTo>
                    <a:pt x="305" y="0"/>
                  </a:lnTo>
                  <a:lnTo>
                    <a:pt x="289" y="1"/>
                  </a:lnTo>
                  <a:lnTo>
                    <a:pt x="274" y="2"/>
                  </a:lnTo>
                  <a:lnTo>
                    <a:pt x="258" y="3"/>
                  </a:lnTo>
                  <a:lnTo>
                    <a:pt x="243" y="7"/>
                  </a:lnTo>
                  <a:lnTo>
                    <a:pt x="228" y="10"/>
                  </a:lnTo>
                  <a:lnTo>
                    <a:pt x="214" y="14"/>
                  </a:lnTo>
                  <a:lnTo>
                    <a:pt x="199" y="19"/>
                  </a:lnTo>
                  <a:lnTo>
                    <a:pt x="186" y="24"/>
                  </a:lnTo>
                  <a:lnTo>
                    <a:pt x="173" y="30"/>
                  </a:lnTo>
                  <a:lnTo>
                    <a:pt x="159" y="37"/>
                  </a:lnTo>
                  <a:lnTo>
                    <a:pt x="146" y="44"/>
                  </a:lnTo>
                  <a:lnTo>
                    <a:pt x="134" y="52"/>
                  </a:lnTo>
                  <a:lnTo>
                    <a:pt x="122" y="61"/>
                  </a:lnTo>
                  <a:lnTo>
                    <a:pt x="111" y="70"/>
                  </a:lnTo>
                  <a:lnTo>
                    <a:pt x="100" y="80"/>
                  </a:lnTo>
                  <a:lnTo>
                    <a:pt x="89" y="90"/>
                  </a:lnTo>
                  <a:lnTo>
                    <a:pt x="79" y="100"/>
                  </a:lnTo>
                  <a:lnTo>
                    <a:pt x="70" y="111"/>
                  </a:lnTo>
                  <a:lnTo>
                    <a:pt x="61" y="123"/>
                  </a:lnTo>
                  <a:lnTo>
                    <a:pt x="52" y="134"/>
                  </a:lnTo>
                  <a:lnTo>
                    <a:pt x="44" y="147"/>
                  </a:lnTo>
                  <a:lnTo>
                    <a:pt x="36" y="160"/>
                  </a:lnTo>
                  <a:lnTo>
                    <a:pt x="30" y="173"/>
                  </a:lnTo>
                  <a:lnTo>
                    <a:pt x="24" y="186"/>
                  </a:lnTo>
                  <a:lnTo>
                    <a:pt x="19" y="201"/>
                  </a:lnTo>
                  <a:lnTo>
                    <a:pt x="13" y="214"/>
                  </a:lnTo>
                  <a:lnTo>
                    <a:pt x="10" y="228"/>
                  </a:lnTo>
                  <a:lnTo>
                    <a:pt x="6" y="244"/>
                  </a:lnTo>
                  <a:lnTo>
                    <a:pt x="3" y="258"/>
                  </a:lnTo>
                  <a:lnTo>
                    <a:pt x="1" y="274"/>
                  </a:lnTo>
                  <a:lnTo>
                    <a:pt x="0" y="289"/>
                  </a:lnTo>
                  <a:lnTo>
                    <a:pt x="0" y="305"/>
                  </a:lnTo>
                  <a:lnTo>
                    <a:pt x="0" y="320"/>
                  </a:lnTo>
                  <a:lnTo>
                    <a:pt x="1" y="336"/>
                  </a:lnTo>
                  <a:lnTo>
                    <a:pt x="3" y="351"/>
                  </a:lnTo>
                  <a:lnTo>
                    <a:pt x="6" y="366"/>
                  </a:lnTo>
                  <a:lnTo>
                    <a:pt x="10" y="381"/>
                  </a:lnTo>
                  <a:lnTo>
                    <a:pt x="13" y="396"/>
                  </a:lnTo>
                  <a:lnTo>
                    <a:pt x="19" y="409"/>
                  </a:lnTo>
                  <a:lnTo>
                    <a:pt x="24" y="423"/>
                  </a:lnTo>
                  <a:lnTo>
                    <a:pt x="30" y="437"/>
                  </a:lnTo>
                  <a:lnTo>
                    <a:pt x="36" y="450"/>
                  </a:lnTo>
                  <a:lnTo>
                    <a:pt x="44" y="462"/>
                  </a:lnTo>
                  <a:lnTo>
                    <a:pt x="52" y="475"/>
                  </a:lnTo>
                  <a:lnTo>
                    <a:pt x="61" y="486"/>
                  </a:lnTo>
                  <a:lnTo>
                    <a:pt x="70" y="499"/>
                  </a:lnTo>
                  <a:lnTo>
                    <a:pt x="79" y="510"/>
                  </a:lnTo>
                  <a:lnTo>
                    <a:pt x="89" y="520"/>
                  </a:lnTo>
                  <a:lnTo>
                    <a:pt x="100" y="530"/>
                  </a:lnTo>
                  <a:lnTo>
                    <a:pt x="111" y="540"/>
                  </a:lnTo>
                  <a:lnTo>
                    <a:pt x="122" y="548"/>
                  </a:lnTo>
                  <a:lnTo>
                    <a:pt x="134" y="557"/>
                  </a:lnTo>
                  <a:lnTo>
                    <a:pt x="146" y="565"/>
                  </a:lnTo>
                  <a:lnTo>
                    <a:pt x="159" y="573"/>
                  </a:lnTo>
                  <a:lnTo>
                    <a:pt x="173" y="580"/>
                  </a:lnTo>
                  <a:lnTo>
                    <a:pt x="186" y="585"/>
                  </a:lnTo>
                  <a:lnTo>
                    <a:pt x="199" y="591"/>
                  </a:lnTo>
                  <a:lnTo>
                    <a:pt x="214" y="595"/>
                  </a:lnTo>
                  <a:lnTo>
                    <a:pt x="228" y="599"/>
                  </a:lnTo>
                  <a:lnTo>
                    <a:pt x="243" y="603"/>
                  </a:lnTo>
                  <a:lnTo>
                    <a:pt x="258" y="606"/>
                  </a:lnTo>
                  <a:lnTo>
                    <a:pt x="274" y="607"/>
                  </a:lnTo>
                  <a:lnTo>
                    <a:pt x="289" y="608"/>
                  </a:lnTo>
                  <a:lnTo>
                    <a:pt x="305" y="6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26" name="Group 26">
            <a:extLst>
              <a:ext uri="{FF2B5EF4-FFF2-40B4-BE49-F238E27FC236}">
                <a16:creationId xmlns:a16="http://schemas.microsoft.com/office/drawing/2014/main" id="{5D855A61-6B8D-074D-92E4-7F1C94BA1644}"/>
              </a:ext>
            </a:extLst>
          </p:cNvPr>
          <p:cNvGrpSpPr>
            <a:grpSpLocks/>
          </p:cNvGrpSpPr>
          <p:nvPr/>
        </p:nvGrpSpPr>
        <p:grpSpPr bwMode="auto">
          <a:xfrm>
            <a:off x="3965575" y="3671254"/>
            <a:ext cx="223838" cy="631825"/>
            <a:chOff x="3215583" y="1739233"/>
            <a:chExt cx="1250950" cy="3532187"/>
          </a:xfrm>
        </p:grpSpPr>
        <p:sp>
          <p:nvSpPr>
            <p:cNvPr id="38970" name="Freeform 9">
              <a:extLst>
                <a:ext uri="{FF2B5EF4-FFF2-40B4-BE49-F238E27FC236}">
                  <a16:creationId xmlns:a16="http://schemas.microsoft.com/office/drawing/2014/main" id="{2FC1A1B3-E6CE-5445-9B60-5E36A1B0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583" y="2790158"/>
              <a:ext cx="1250950" cy="2481262"/>
            </a:xfrm>
            <a:custGeom>
              <a:avLst/>
              <a:gdLst>
                <a:gd name="T0" fmla="*/ 2147483646 w 788"/>
                <a:gd name="T1" fmla="*/ 2147483646 h 1563"/>
                <a:gd name="T2" fmla="*/ 2147483646 w 788"/>
                <a:gd name="T3" fmla="*/ 2147483646 h 1563"/>
                <a:gd name="T4" fmla="*/ 2147483646 w 788"/>
                <a:gd name="T5" fmla="*/ 2147483646 h 1563"/>
                <a:gd name="T6" fmla="*/ 2147483646 w 788"/>
                <a:gd name="T7" fmla="*/ 2147483646 h 1563"/>
                <a:gd name="T8" fmla="*/ 2147483646 w 788"/>
                <a:gd name="T9" fmla="*/ 2147483646 h 1563"/>
                <a:gd name="T10" fmla="*/ 2147483646 w 788"/>
                <a:gd name="T11" fmla="*/ 2147483646 h 1563"/>
                <a:gd name="T12" fmla="*/ 2147483646 w 788"/>
                <a:gd name="T13" fmla="*/ 2147483646 h 1563"/>
                <a:gd name="T14" fmla="*/ 2147483646 w 788"/>
                <a:gd name="T15" fmla="*/ 2147483646 h 1563"/>
                <a:gd name="T16" fmla="*/ 2147483646 w 788"/>
                <a:gd name="T17" fmla="*/ 0 h 1563"/>
                <a:gd name="T18" fmla="*/ 2147483646 w 788"/>
                <a:gd name="T19" fmla="*/ 2147483646 h 1563"/>
                <a:gd name="T20" fmla="*/ 2147483646 w 788"/>
                <a:gd name="T21" fmla="*/ 2147483646 h 1563"/>
                <a:gd name="T22" fmla="*/ 2147483646 w 788"/>
                <a:gd name="T23" fmla="*/ 2147483646 h 1563"/>
                <a:gd name="T24" fmla="*/ 2147483646 w 788"/>
                <a:gd name="T25" fmla="*/ 2147483646 h 1563"/>
                <a:gd name="T26" fmla="*/ 2147483646 w 788"/>
                <a:gd name="T27" fmla="*/ 2147483646 h 1563"/>
                <a:gd name="T28" fmla="*/ 2147483646 w 788"/>
                <a:gd name="T29" fmla="*/ 2147483646 h 1563"/>
                <a:gd name="T30" fmla="*/ 2147483646 w 788"/>
                <a:gd name="T31" fmla="*/ 2147483646 h 1563"/>
                <a:gd name="T32" fmla="*/ 2147483646 w 788"/>
                <a:gd name="T33" fmla="*/ 2147483646 h 1563"/>
                <a:gd name="T34" fmla="*/ 2147483646 w 788"/>
                <a:gd name="T35" fmla="*/ 2147483646 h 1563"/>
                <a:gd name="T36" fmla="*/ 0 w 788"/>
                <a:gd name="T37" fmla="*/ 2147483646 h 1563"/>
                <a:gd name="T38" fmla="*/ 2147483646 w 788"/>
                <a:gd name="T39" fmla="*/ 2147483646 h 1563"/>
                <a:gd name="T40" fmla="*/ 2147483646 w 788"/>
                <a:gd name="T41" fmla="*/ 2147483646 h 1563"/>
                <a:gd name="T42" fmla="*/ 2147483646 w 788"/>
                <a:gd name="T43" fmla="*/ 2147483646 h 1563"/>
                <a:gd name="T44" fmla="*/ 2147483646 w 788"/>
                <a:gd name="T45" fmla="*/ 2147483646 h 1563"/>
                <a:gd name="T46" fmla="*/ 2147483646 w 788"/>
                <a:gd name="T47" fmla="*/ 2147483646 h 1563"/>
                <a:gd name="T48" fmla="*/ 2147483646 w 788"/>
                <a:gd name="T49" fmla="*/ 2147483646 h 1563"/>
                <a:gd name="T50" fmla="*/ 2147483646 w 788"/>
                <a:gd name="T51" fmla="*/ 2147483646 h 1563"/>
                <a:gd name="T52" fmla="*/ 2147483646 w 788"/>
                <a:gd name="T53" fmla="*/ 2147483646 h 1563"/>
                <a:gd name="T54" fmla="*/ 2147483646 w 788"/>
                <a:gd name="T55" fmla="*/ 2147483646 h 1563"/>
                <a:gd name="T56" fmla="*/ 2147483646 w 788"/>
                <a:gd name="T57" fmla="*/ 2147483646 h 1563"/>
                <a:gd name="T58" fmla="*/ 2147483646 w 788"/>
                <a:gd name="T59" fmla="*/ 2147483646 h 1563"/>
                <a:gd name="T60" fmla="*/ 2147483646 w 788"/>
                <a:gd name="T61" fmla="*/ 2147483646 h 1563"/>
                <a:gd name="T62" fmla="*/ 2147483646 w 788"/>
                <a:gd name="T63" fmla="*/ 2147483646 h 1563"/>
                <a:gd name="T64" fmla="*/ 2147483646 w 788"/>
                <a:gd name="T65" fmla="*/ 2147483646 h 1563"/>
                <a:gd name="T66" fmla="*/ 2147483646 w 788"/>
                <a:gd name="T67" fmla="*/ 2147483646 h 1563"/>
                <a:gd name="T68" fmla="*/ 2147483646 w 788"/>
                <a:gd name="T69" fmla="*/ 2147483646 h 1563"/>
                <a:gd name="T70" fmla="*/ 2147483646 w 788"/>
                <a:gd name="T71" fmla="*/ 2147483646 h 1563"/>
                <a:gd name="T72" fmla="*/ 2147483646 w 788"/>
                <a:gd name="T73" fmla="*/ 2147483646 h 1563"/>
                <a:gd name="T74" fmla="*/ 2147483646 w 788"/>
                <a:gd name="T75" fmla="*/ 2147483646 h 1563"/>
                <a:gd name="T76" fmla="*/ 2147483646 w 788"/>
                <a:gd name="T77" fmla="*/ 2147483646 h 1563"/>
                <a:gd name="T78" fmla="*/ 2147483646 w 788"/>
                <a:gd name="T79" fmla="*/ 2147483646 h 1563"/>
                <a:gd name="T80" fmla="*/ 2147483646 w 788"/>
                <a:gd name="T81" fmla="*/ 2147483646 h 1563"/>
                <a:gd name="T82" fmla="*/ 2147483646 w 788"/>
                <a:gd name="T83" fmla="*/ 2147483646 h 1563"/>
                <a:gd name="T84" fmla="*/ 2147483646 w 788"/>
                <a:gd name="T85" fmla="*/ 2147483646 h 1563"/>
                <a:gd name="T86" fmla="*/ 2147483646 w 788"/>
                <a:gd name="T87" fmla="*/ 2147483646 h 1563"/>
                <a:gd name="T88" fmla="*/ 2147483646 w 788"/>
                <a:gd name="T89" fmla="*/ 2147483646 h 1563"/>
                <a:gd name="T90" fmla="*/ 2147483646 w 788"/>
                <a:gd name="T91" fmla="*/ 2147483646 h 1563"/>
                <a:gd name="T92" fmla="*/ 2147483646 w 788"/>
                <a:gd name="T93" fmla="*/ 2147483646 h 1563"/>
                <a:gd name="T94" fmla="*/ 2147483646 w 788"/>
                <a:gd name="T95" fmla="*/ 2147483646 h 1563"/>
                <a:gd name="T96" fmla="*/ 2147483646 w 788"/>
                <a:gd name="T97" fmla="*/ 2147483646 h 1563"/>
                <a:gd name="T98" fmla="*/ 2147483646 w 788"/>
                <a:gd name="T99" fmla="*/ 2147483646 h 1563"/>
                <a:gd name="T100" fmla="*/ 2147483646 w 788"/>
                <a:gd name="T101" fmla="*/ 2147483646 h 1563"/>
                <a:gd name="T102" fmla="*/ 2147483646 w 788"/>
                <a:gd name="T103" fmla="*/ 2147483646 h 1563"/>
                <a:gd name="T104" fmla="*/ 2147483646 w 788"/>
                <a:gd name="T105" fmla="*/ 2147483646 h 1563"/>
                <a:gd name="T106" fmla="*/ 2147483646 w 788"/>
                <a:gd name="T107" fmla="*/ 2147483646 h 1563"/>
                <a:gd name="T108" fmla="*/ 2147483646 w 788"/>
                <a:gd name="T109" fmla="*/ 2147483646 h 1563"/>
                <a:gd name="T110" fmla="*/ 2147483646 w 788"/>
                <a:gd name="T111" fmla="*/ 2147483646 h 1563"/>
                <a:gd name="T112" fmla="*/ 2147483646 w 788"/>
                <a:gd name="T113" fmla="*/ 2147483646 h 15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88" h="1563">
                  <a:moveTo>
                    <a:pt x="775" y="137"/>
                  </a:moveTo>
                  <a:lnTo>
                    <a:pt x="775" y="137"/>
                  </a:lnTo>
                  <a:lnTo>
                    <a:pt x="773" y="132"/>
                  </a:lnTo>
                  <a:lnTo>
                    <a:pt x="769" y="128"/>
                  </a:lnTo>
                  <a:lnTo>
                    <a:pt x="764" y="123"/>
                  </a:lnTo>
                  <a:lnTo>
                    <a:pt x="756" y="115"/>
                  </a:lnTo>
                  <a:lnTo>
                    <a:pt x="745" y="106"/>
                  </a:lnTo>
                  <a:lnTo>
                    <a:pt x="732" y="96"/>
                  </a:lnTo>
                  <a:lnTo>
                    <a:pt x="714" y="86"/>
                  </a:lnTo>
                  <a:lnTo>
                    <a:pt x="693" y="75"/>
                  </a:lnTo>
                  <a:lnTo>
                    <a:pt x="666" y="64"/>
                  </a:lnTo>
                  <a:lnTo>
                    <a:pt x="635" y="53"/>
                  </a:lnTo>
                  <a:lnTo>
                    <a:pt x="600" y="42"/>
                  </a:lnTo>
                  <a:lnTo>
                    <a:pt x="558" y="31"/>
                  </a:lnTo>
                  <a:lnTo>
                    <a:pt x="510" y="19"/>
                  </a:lnTo>
                  <a:lnTo>
                    <a:pt x="456" y="9"/>
                  </a:lnTo>
                  <a:lnTo>
                    <a:pt x="395" y="0"/>
                  </a:lnTo>
                  <a:lnTo>
                    <a:pt x="394" y="0"/>
                  </a:lnTo>
                  <a:lnTo>
                    <a:pt x="332" y="9"/>
                  </a:lnTo>
                  <a:lnTo>
                    <a:pt x="277" y="19"/>
                  </a:lnTo>
                  <a:lnTo>
                    <a:pt x="230" y="31"/>
                  </a:lnTo>
                  <a:lnTo>
                    <a:pt x="188" y="42"/>
                  </a:lnTo>
                  <a:lnTo>
                    <a:pt x="152" y="53"/>
                  </a:lnTo>
                  <a:lnTo>
                    <a:pt x="121" y="64"/>
                  </a:lnTo>
                  <a:lnTo>
                    <a:pt x="95" y="75"/>
                  </a:lnTo>
                  <a:lnTo>
                    <a:pt x="73" y="86"/>
                  </a:lnTo>
                  <a:lnTo>
                    <a:pt x="57" y="96"/>
                  </a:lnTo>
                  <a:lnTo>
                    <a:pt x="42" y="106"/>
                  </a:lnTo>
                  <a:lnTo>
                    <a:pt x="31" y="115"/>
                  </a:lnTo>
                  <a:lnTo>
                    <a:pt x="23" y="123"/>
                  </a:lnTo>
                  <a:lnTo>
                    <a:pt x="18" y="128"/>
                  </a:lnTo>
                  <a:lnTo>
                    <a:pt x="14" y="132"/>
                  </a:lnTo>
                  <a:lnTo>
                    <a:pt x="12" y="137"/>
                  </a:lnTo>
                  <a:lnTo>
                    <a:pt x="7" y="212"/>
                  </a:lnTo>
                  <a:lnTo>
                    <a:pt x="2" y="283"/>
                  </a:lnTo>
                  <a:lnTo>
                    <a:pt x="0" y="351"/>
                  </a:lnTo>
                  <a:lnTo>
                    <a:pt x="0" y="414"/>
                  </a:lnTo>
                  <a:lnTo>
                    <a:pt x="1" y="474"/>
                  </a:lnTo>
                  <a:lnTo>
                    <a:pt x="3" y="529"/>
                  </a:lnTo>
                  <a:lnTo>
                    <a:pt x="8" y="580"/>
                  </a:lnTo>
                  <a:lnTo>
                    <a:pt x="12" y="626"/>
                  </a:lnTo>
                  <a:lnTo>
                    <a:pt x="17" y="668"/>
                  </a:lnTo>
                  <a:lnTo>
                    <a:pt x="22" y="703"/>
                  </a:lnTo>
                  <a:lnTo>
                    <a:pt x="27" y="735"/>
                  </a:lnTo>
                  <a:lnTo>
                    <a:pt x="32" y="761"/>
                  </a:lnTo>
                  <a:lnTo>
                    <a:pt x="40" y="796"/>
                  </a:lnTo>
                  <a:lnTo>
                    <a:pt x="42" y="808"/>
                  </a:lnTo>
                  <a:lnTo>
                    <a:pt x="54" y="835"/>
                  </a:lnTo>
                  <a:lnTo>
                    <a:pt x="67" y="860"/>
                  </a:lnTo>
                  <a:lnTo>
                    <a:pt x="80" y="882"/>
                  </a:lnTo>
                  <a:lnTo>
                    <a:pt x="92" y="899"/>
                  </a:lnTo>
                  <a:lnTo>
                    <a:pt x="103" y="914"/>
                  </a:lnTo>
                  <a:lnTo>
                    <a:pt x="112" y="924"/>
                  </a:lnTo>
                  <a:lnTo>
                    <a:pt x="120" y="933"/>
                  </a:lnTo>
                  <a:lnTo>
                    <a:pt x="132" y="1032"/>
                  </a:lnTo>
                  <a:lnTo>
                    <a:pt x="143" y="1120"/>
                  </a:lnTo>
                  <a:lnTo>
                    <a:pt x="155" y="1198"/>
                  </a:lnTo>
                  <a:lnTo>
                    <a:pt x="166" y="1267"/>
                  </a:lnTo>
                  <a:lnTo>
                    <a:pt x="176" y="1326"/>
                  </a:lnTo>
                  <a:lnTo>
                    <a:pt x="186" y="1378"/>
                  </a:lnTo>
                  <a:lnTo>
                    <a:pt x="195" y="1421"/>
                  </a:lnTo>
                  <a:lnTo>
                    <a:pt x="204" y="1457"/>
                  </a:lnTo>
                  <a:lnTo>
                    <a:pt x="212" y="1487"/>
                  </a:lnTo>
                  <a:lnTo>
                    <a:pt x="218" y="1511"/>
                  </a:lnTo>
                  <a:lnTo>
                    <a:pt x="224" y="1529"/>
                  </a:lnTo>
                  <a:lnTo>
                    <a:pt x="230" y="1543"/>
                  </a:lnTo>
                  <a:lnTo>
                    <a:pt x="236" y="1559"/>
                  </a:lnTo>
                  <a:lnTo>
                    <a:pt x="238" y="1563"/>
                  </a:lnTo>
                  <a:lnTo>
                    <a:pt x="394" y="1563"/>
                  </a:lnTo>
                  <a:lnTo>
                    <a:pt x="395" y="1563"/>
                  </a:lnTo>
                  <a:lnTo>
                    <a:pt x="549" y="1563"/>
                  </a:lnTo>
                  <a:lnTo>
                    <a:pt x="551" y="1559"/>
                  </a:lnTo>
                  <a:lnTo>
                    <a:pt x="559" y="1543"/>
                  </a:lnTo>
                  <a:lnTo>
                    <a:pt x="563" y="1529"/>
                  </a:lnTo>
                  <a:lnTo>
                    <a:pt x="570" y="1511"/>
                  </a:lnTo>
                  <a:lnTo>
                    <a:pt x="577" y="1487"/>
                  </a:lnTo>
                  <a:lnTo>
                    <a:pt x="584" y="1457"/>
                  </a:lnTo>
                  <a:lnTo>
                    <a:pt x="592" y="1421"/>
                  </a:lnTo>
                  <a:lnTo>
                    <a:pt x="602" y="1378"/>
                  </a:lnTo>
                  <a:lnTo>
                    <a:pt x="611" y="1326"/>
                  </a:lnTo>
                  <a:lnTo>
                    <a:pt x="622" y="1267"/>
                  </a:lnTo>
                  <a:lnTo>
                    <a:pt x="633" y="1198"/>
                  </a:lnTo>
                  <a:lnTo>
                    <a:pt x="644" y="1120"/>
                  </a:lnTo>
                  <a:lnTo>
                    <a:pt x="655" y="1032"/>
                  </a:lnTo>
                  <a:lnTo>
                    <a:pt x="667" y="933"/>
                  </a:lnTo>
                  <a:lnTo>
                    <a:pt x="676" y="924"/>
                  </a:lnTo>
                  <a:lnTo>
                    <a:pt x="684" y="914"/>
                  </a:lnTo>
                  <a:lnTo>
                    <a:pt x="695" y="899"/>
                  </a:lnTo>
                  <a:lnTo>
                    <a:pt x="707" y="882"/>
                  </a:lnTo>
                  <a:lnTo>
                    <a:pt x="721" y="860"/>
                  </a:lnTo>
                  <a:lnTo>
                    <a:pt x="734" y="835"/>
                  </a:lnTo>
                  <a:lnTo>
                    <a:pt x="745" y="808"/>
                  </a:lnTo>
                  <a:lnTo>
                    <a:pt x="748" y="796"/>
                  </a:lnTo>
                  <a:lnTo>
                    <a:pt x="756" y="761"/>
                  </a:lnTo>
                  <a:lnTo>
                    <a:pt x="761" y="735"/>
                  </a:lnTo>
                  <a:lnTo>
                    <a:pt x="766" y="703"/>
                  </a:lnTo>
                  <a:lnTo>
                    <a:pt x="771" y="668"/>
                  </a:lnTo>
                  <a:lnTo>
                    <a:pt x="776" y="626"/>
                  </a:lnTo>
                  <a:lnTo>
                    <a:pt x="781" y="580"/>
                  </a:lnTo>
                  <a:lnTo>
                    <a:pt x="784" y="529"/>
                  </a:lnTo>
                  <a:lnTo>
                    <a:pt x="786" y="474"/>
                  </a:lnTo>
                  <a:lnTo>
                    <a:pt x="788" y="414"/>
                  </a:lnTo>
                  <a:lnTo>
                    <a:pt x="787" y="351"/>
                  </a:lnTo>
                  <a:lnTo>
                    <a:pt x="786" y="283"/>
                  </a:lnTo>
                  <a:lnTo>
                    <a:pt x="782" y="212"/>
                  </a:lnTo>
                  <a:lnTo>
                    <a:pt x="775" y="1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1" name="Freeform 10">
              <a:extLst>
                <a:ext uri="{FF2B5EF4-FFF2-40B4-BE49-F238E27FC236}">
                  <a16:creationId xmlns:a16="http://schemas.microsoft.com/office/drawing/2014/main" id="{A363FFAF-CB30-AA4B-BC17-806A86303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458" y="1739233"/>
              <a:ext cx="968375" cy="966787"/>
            </a:xfrm>
            <a:custGeom>
              <a:avLst/>
              <a:gdLst>
                <a:gd name="T0" fmla="*/ 2147483646 w 610"/>
                <a:gd name="T1" fmla="*/ 2147483646 h 609"/>
                <a:gd name="T2" fmla="*/ 2147483646 w 610"/>
                <a:gd name="T3" fmla="*/ 2147483646 h 609"/>
                <a:gd name="T4" fmla="*/ 2147483646 w 610"/>
                <a:gd name="T5" fmla="*/ 2147483646 h 609"/>
                <a:gd name="T6" fmla="*/ 2147483646 w 610"/>
                <a:gd name="T7" fmla="*/ 2147483646 h 609"/>
                <a:gd name="T8" fmla="*/ 2147483646 w 610"/>
                <a:gd name="T9" fmla="*/ 2147483646 h 609"/>
                <a:gd name="T10" fmla="*/ 2147483646 w 610"/>
                <a:gd name="T11" fmla="*/ 2147483646 h 609"/>
                <a:gd name="T12" fmla="*/ 2147483646 w 610"/>
                <a:gd name="T13" fmla="*/ 2147483646 h 609"/>
                <a:gd name="T14" fmla="*/ 2147483646 w 610"/>
                <a:gd name="T15" fmla="*/ 2147483646 h 609"/>
                <a:gd name="T16" fmla="*/ 2147483646 w 610"/>
                <a:gd name="T17" fmla="*/ 2147483646 h 609"/>
                <a:gd name="T18" fmla="*/ 2147483646 w 610"/>
                <a:gd name="T19" fmla="*/ 2147483646 h 609"/>
                <a:gd name="T20" fmla="*/ 2147483646 w 610"/>
                <a:gd name="T21" fmla="*/ 2147483646 h 609"/>
                <a:gd name="T22" fmla="*/ 2147483646 w 610"/>
                <a:gd name="T23" fmla="*/ 2147483646 h 609"/>
                <a:gd name="T24" fmla="*/ 2147483646 w 610"/>
                <a:gd name="T25" fmla="*/ 2147483646 h 609"/>
                <a:gd name="T26" fmla="*/ 2147483646 w 610"/>
                <a:gd name="T27" fmla="*/ 2147483646 h 609"/>
                <a:gd name="T28" fmla="*/ 2147483646 w 610"/>
                <a:gd name="T29" fmla="*/ 2147483646 h 609"/>
                <a:gd name="T30" fmla="*/ 2147483646 w 610"/>
                <a:gd name="T31" fmla="*/ 2147483646 h 609"/>
                <a:gd name="T32" fmla="*/ 2147483646 w 610"/>
                <a:gd name="T33" fmla="*/ 2147483646 h 609"/>
                <a:gd name="T34" fmla="*/ 2147483646 w 610"/>
                <a:gd name="T35" fmla="*/ 2147483646 h 609"/>
                <a:gd name="T36" fmla="*/ 2147483646 w 610"/>
                <a:gd name="T37" fmla="*/ 2147483646 h 609"/>
                <a:gd name="T38" fmla="*/ 2147483646 w 610"/>
                <a:gd name="T39" fmla="*/ 2147483646 h 609"/>
                <a:gd name="T40" fmla="*/ 2147483646 w 610"/>
                <a:gd name="T41" fmla="*/ 2147483646 h 609"/>
                <a:gd name="T42" fmla="*/ 2147483646 w 610"/>
                <a:gd name="T43" fmla="*/ 2147483646 h 609"/>
                <a:gd name="T44" fmla="*/ 2147483646 w 610"/>
                <a:gd name="T45" fmla="*/ 2147483646 h 609"/>
                <a:gd name="T46" fmla="*/ 2147483646 w 610"/>
                <a:gd name="T47" fmla="*/ 2147483646 h 609"/>
                <a:gd name="T48" fmla="*/ 2147483646 w 610"/>
                <a:gd name="T49" fmla="*/ 2147483646 h 609"/>
                <a:gd name="T50" fmla="*/ 2147483646 w 610"/>
                <a:gd name="T51" fmla="*/ 2147483646 h 609"/>
                <a:gd name="T52" fmla="*/ 2147483646 w 610"/>
                <a:gd name="T53" fmla="*/ 2147483646 h 609"/>
                <a:gd name="T54" fmla="*/ 2147483646 w 610"/>
                <a:gd name="T55" fmla="*/ 2147483646 h 609"/>
                <a:gd name="T56" fmla="*/ 2147483646 w 610"/>
                <a:gd name="T57" fmla="*/ 2147483646 h 609"/>
                <a:gd name="T58" fmla="*/ 2147483646 w 610"/>
                <a:gd name="T59" fmla="*/ 2147483646 h 609"/>
                <a:gd name="T60" fmla="*/ 2147483646 w 610"/>
                <a:gd name="T61" fmla="*/ 2147483646 h 609"/>
                <a:gd name="T62" fmla="*/ 2147483646 w 610"/>
                <a:gd name="T63" fmla="*/ 2147483646 h 609"/>
                <a:gd name="T64" fmla="*/ 0 w 610"/>
                <a:gd name="T65" fmla="*/ 2147483646 h 609"/>
                <a:gd name="T66" fmla="*/ 0 w 610"/>
                <a:gd name="T67" fmla="*/ 2147483646 h 609"/>
                <a:gd name="T68" fmla="*/ 2147483646 w 610"/>
                <a:gd name="T69" fmla="*/ 2147483646 h 609"/>
                <a:gd name="T70" fmla="*/ 2147483646 w 610"/>
                <a:gd name="T71" fmla="*/ 2147483646 h 609"/>
                <a:gd name="T72" fmla="*/ 2147483646 w 610"/>
                <a:gd name="T73" fmla="*/ 2147483646 h 609"/>
                <a:gd name="T74" fmla="*/ 2147483646 w 610"/>
                <a:gd name="T75" fmla="*/ 2147483646 h 609"/>
                <a:gd name="T76" fmla="*/ 2147483646 w 610"/>
                <a:gd name="T77" fmla="*/ 2147483646 h 609"/>
                <a:gd name="T78" fmla="*/ 2147483646 w 610"/>
                <a:gd name="T79" fmla="*/ 2147483646 h 609"/>
                <a:gd name="T80" fmla="*/ 2147483646 w 610"/>
                <a:gd name="T81" fmla="*/ 2147483646 h 609"/>
                <a:gd name="T82" fmla="*/ 2147483646 w 610"/>
                <a:gd name="T83" fmla="*/ 2147483646 h 609"/>
                <a:gd name="T84" fmla="*/ 2147483646 w 610"/>
                <a:gd name="T85" fmla="*/ 2147483646 h 609"/>
                <a:gd name="T86" fmla="*/ 2147483646 w 610"/>
                <a:gd name="T87" fmla="*/ 2147483646 h 6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10" h="609">
                  <a:moveTo>
                    <a:pt x="305" y="609"/>
                  </a:moveTo>
                  <a:lnTo>
                    <a:pt x="305" y="609"/>
                  </a:lnTo>
                  <a:lnTo>
                    <a:pt x="320" y="608"/>
                  </a:lnTo>
                  <a:lnTo>
                    <a:pt x="336" y="607"/>
                  </a:lnTo>
                  <a:lnTo>
                    <a:pt x="351" y="606"/>
                  </a:lnTo>
                  <a:lnTo>
                    <a:pt x="366" y="603"/>
                  </a:lnTo>
                  <a:lnTo>
                    <a:pt x="380" y="599"/>
                  </a:lnTo>
                  <a:lnTo>
                    <a:pt x="396" y="595"/>
                  </a:lnTo>
                  <a:lnTo>
                    <a:pt x="409" y="591"/>
                  </a:lnTo>
                  <a:lnTo>
                    <a:pt x="423" y="585"/>
                  </a:lnTo>
                  <a:lnTo>
                    <a:pt x="437" y="580"/>
                  </a:lnTo>
                  <a:lnTo>
                    <a:pt x="450" y="573"/>
                  </a:lnTo>
                  <a:lnTo>
                    <a:pt x="462" y="565"/>
                  </a:lnTo>
                  <a:lnTo>
                    <a:pt x="475" y="557"/>
                  </a:lnTo>
                  <a:lnTo>
                    <a:pt x="487" y="548"/>
                  </a:lnTo>
                  <a:lnTo>
                    <a:pt x="499" y="540"/>
                  </a:lnTo>
                  <a:lnTo>
                    <a:pt x="510" y="530"/>
                  </a:lnTo>
                  <a:lnTo>
                    <a:pt x="520" y="520"/>
                  </a:lnTo>
                  <a:lnTo>
                    <a:pt x="530" y="510"/>
                  </a:lnTo>
                  <a:lnTo>
                    <a:pt x="540" y="499"/>
                  </a:lnTo>
                  <a:lnTo>
                    <a:pt x="549" y="486"/>
                  </a:lnTo>
                  <a:lnTo>
                    <a:pt x="558" y="475"/>
                  </a:lnTo>
                  <a:lnTo>
                    <a:pt x="565" y="462"/>
                  </a:lnTo>
                  <a:lnTo>
                    <a:pt x="573" y="450"/>
                  </a:lnTo>
                  <a:lnTo>
                    <a:pt x="580" y="437"/>
                  </a:lnTo>
                  <a:lnTo>
                    <a:pt x="585" y="423"/>
                  </a:lnTo>
                  <a:lnTo>
                    <a:pt x="591" y="409"/>
                  </a:lnTo>
                  <a:lnTo>
                    <a:pt x="595" y="396"/>
                  </a:lnTo>
                  <a:lnTo>
                    <a:pt x="600" y="381"/>
                  </a:lnTo>
                  <a:lnTo>
                    <a:pt x="603" y="366"/>
                  </a:lnTo>
                  <a:lnTo>
                    <a:pt x="606" y="351"/>
                  </a:lnTo>
                  <a:lnTo>
                    <a:pt x="607" y="336"/>
                  </a:lnTo>
                  <a:lnTo>
                    <a:pt x="609" y="320"/>
                  </a:lnTo>
                  <a:lnTo>
                    <a:pt x="610" y="305"/>
                  </a:lnTo>
                  <a:lnTo>
                    <a:pt x="609" y="289"/>
                  </a:lnTo>
                  <a:lnTo>
                    <a:pt x="607" y="274"/>
                  </a:lnTo>
                  <a:lnTo>
                    <a:pt x="606" y="258"/>
                  </a:lnTo>
                  <a:lnTo>
                    <a:pt x="603" y="244"/>
                  </a:lnTo>
                  <a:lnTo>
                    <a:pt x="600" y="228"/>
                  </a:lnTo>
                  <a:lnTo>
                    <a:pt x="595" y="214"/>
                  </a:lnTo>
                  <a:lnTo>
                    <a:pt x="591" y="201"/>
                  </a:lnTo>
                  <a:lnTo>
                    <a:pt x="585" y="186"/>
                  </a:lnTo>
                  <a:lnTo>
                    <a:pt x="580" y="173"/>
                  </a:lnTo>
                  <a:lnTo>
                    <a:pt x="573" y="160"/>
                  </a:lnTo>
                  <a:lnTo>
                    <a:pt x="565" y="147"/>
                  </a:lnTo>
                  <a:lnTo>
                    <a:pt x="558" y="134"/>
                  </a:lnTo>
                  <a:lnTo>
                    <a:pt x="549" y="123"/>
                  </a:lnTo>
                  <a:lnTo>
                    <a:pt x="540" y="111"/>
                  </a:lnTo>
                  <a:lnTo>
                    <a:pt x="530" y="100"/>
                  </a:lnTo>
                  <a:lnTo>
                    <a:pt x="520" y="90"/>
                  </a:lnTo>
                  <a:lnTo>
                    <a:pt x="510" y="80"/>
                  </a:lnTo>
                  <a:lnTo>
                    <a:pt x="499" y="70"/>
                  </a:lnTo>
                  <a:lnTo>
                    <a:pt x="487" y="61"/>
                  </a:lnTo>
                  <a:lnTo>
                    <a:pt x="475" y="52"/>
                  </a:lnTo>
                  <a:lnTo>
                    <a:pt x="462" y="44"/>
                  </a:lnTo>
                  <a:lnTo>
                    <a:pt x="450" y="37"/>
                  </a:lnTo>
                  <a:lnTo>
                    <a:pt x="437" y="30"/>
                  </a:lnTo>
                  <a:lnTo>
                    <a:pt x="423" y="24"/>
                  </a:lnTo>
                  <a:lnTo>
                    <a:pt x="409" y="19"/>
                  </a:lnTo>
                  <a:lnTo>
                    <a:pt x="396" y="14"/>
                  </a:lnTo>
                  <a:lnTo>
                    <a:pt x="380" y="10"/>
                  </a:lnTo>
                  <a:lnTo>
                    <a:pt x="366" y="7"/>
                  </a:lnTo>
                  <a:lnTo>
                    <a:pt x="351" y="3"/>
                  </a:lnTo>
                  <a:lnTo>
                    <a:pt x="336" y="2"/>
                  </a:lnTo>
                  <a:lnTo>
                    <a:pt x="320" y="1"/>
                  </a:lnTo>
                  <a:lnTo>
                    <a:pt x="305" y="0"/>
                  </a:lnTo>
                  <a:lnTo>
                    <a:pt x="289" y="1"/>
                  </a:lnTo>
                  <a:lnTo>
                    <a:pt x="274" y="2"/>
                  </a:lnTo>
                  <a:lnTo>
                    <a:pt x="258" y="3"/>
                  </a:lnTo>
                  <a:lnTo>
                    <a:pt x="243" y="7"/>
                  </a:lnTo>
                  <a:lnTo>
                    <a:pt x="228" y="10"/>
                  </a:lnTo>
                  <a:lnTo>
                    <a:pt x="214" y="14"/>
                  </a:lnTo>
                  <a:lnTo>
                    <a:pt x="199" y="19"/>
                  </a:lnTo>
                  <a:lnTo>
                    <a:pt x="186" y="24"/>
                  </a:lnTo>
                  <a:lnTo>
                    <a:pt x="173" y="30"/>
                  </a:lnTo>
                  <a:lnTo>
                    <a:pt x="159" y="37"/>
                  </a:lnTo>
                  <a:lnTo>
                    <a:pt x="146" y="44"/>
                  </a:lnTo>
                  <a:lnTo>
                    <a:pt x="134" y="52"/>
                  </a:lnTo>
                  <a:lnTo>
                    <a:pt x="122" y="61"/>
                  </a:lnTo>
                  <a:lnTo>
                    <a:pt x="111" y="70"/>
                  </a:lnTo>
                  <a:lnTo>
                    <a:pt x="100" y="80"/>
                  </a:lnTo>
                  <a:lnTo>
                    <a:pt x="89" y="90"/>
                  </a:lnTo>
                  <a:lnTo>
                    <a:pt x="79" y="100"/>
                  </a:lnTo>
                  <a:lnTo>
                    <a:pt x="70" y="111"/>
                  </a:lnTo>
                  <a:lnTo>
                    <a:pt x="61" y="123"/>
                  </a:lnTo>
                  <a:lnTo>
                    <a:pt x="52" y="134"/>
                  </a:lnTo>
                  <a:lnTo>
                    <a:pt x="44" y="147"/>
                  </a:lnTo>
                  <a:lnTo>
                    <a:pt x="36" y="160"/>
                  </a:lnTo>
                  <a:lnTo>
                    <a:pt x="30" y="173"/>
                  </a:lnTo>
                  <a:lnTo>
                    <a:pt x="24" y="186"/>
                  </a:lnTo>
                  <a:lnTo>
                    <a:pt x="19" y="201"/>
                  </a:lnTo>
                  <a:lnTo>
                    <a:pt x="13" y="214"/>
                  </a:lnTo>
                  <a:lnTo>
                    <a:pt x="10" y="228"/>
                  </a:lnTo>
                  <a:lnTo>
                    <a:pt x="6" y="244"/>
                  </a:lnTo>
                  <a:lnTo>
                    <a:pt x="3" y="258"/>
                  </a:lnTo>
                  <a:lnTo>
                    <a:pt x="1" y="274"/>
                  </a:lnTo>
                  <a:lnTo>
                    <a:pt x="0" y="289"/>
                  </a:lnTo>
                  <a:lnTo>
                    <a:pt x="0" y="305"/>
                  </a:lnTo>
                  <a:lnTo>
                    <a:pt x="0" y="320"/>
                  </a:lnTo>
                  <a:lnTo>
                    <a:pt x="1" y="336"/>
                  </a:lnTo>
                  <a:lnTo>
                    <a:pt x="3" y="351"/>
                  </a:lnTo>
                  <a:lnTo>
                    <a:pt x="6" y="366"/>
                  </a:lnTo>
                  <a:lnTo>
                    <a:pt x="10" y="381"/>
                  </a:lnTo>
                  <a:lnTo>
                    <a:pt x="13" y="396"/>
                  </a:lnTo>
                  <a:lnTo>
                    <a:pt x="19" y="409"/>
                  </a:lnTo>
                  <a:lnTo>
                    <a:pt x="24" y="423"/>
                  </a:lnTo>
                  <a:lnTo>
                    <a:pt x="30" y="437"/>
                  </a:lnTo>
                  <a:lnTo>
                    <a:pt x="36" y="450"/>
                  </a:lnTo>
                  <a:lnTo>
                    <a:pt x="44" y="462"/>
                  </a:lnTo>
                  <a:lnTo>
                    <a:pt x="52" y="475"/>
                  </a:lnTo>
                  <a:lnTo>
                    <a:pt x="61" y="486"/>
                  </a:lnTo>
                  <a:lnTo>
                    <a:pt x="70" y="499"/>
                  </a:lnTo>
                  <a:lnTo>
                    <a:pt x="79" y="510"/>
                  </a:lnTo>
                  <a:lnTo>
                    <a:pt x="89" y="520"/>
                  </a:lnTo>
                  <a:lnTo>
                    <a:pt x="100" y="530"/>
                  </a:lnTo>
                  <a:lnTo>
                    <a:pt x="111" y="540"/>
                  </a:lnTo>
                  <a:lnTo>
                    <a:pt x="122" y="548"/>
                  </a:lnTo>
                  <a:lnTo>
                    <a:pt x="134" y="557"/>
                  </a:lnTo>
                  <a:lnTo>
                    <a:pt x="146" y="565"/>
                  </a:lnTo>
                  <a:lnTo>
                    <a:pt x="159" y="573"/>
                  </a:lnTo>
                  <a:lnTo>
                    <a:pt x="173" y="580"/>
                  </a:lnTo>
                  <a:lnTo>
                    <a:pt x="186" y="585"/>
                  </a:lnTo>
                  <a:lnTo>
                    <a:pt x="199" y="591"/>
                  </a:lnTo>
                  <a:lnTo>
                    <a:pt x="214" y="595"/>
                  </a:lnTo>
                  <a:lnTo>
                    <a:pt x="228" y="599"/>
                  </a:lnTo>
                  <a:lnTo>
                    <a:pt x="243" y="603"/>
                  </a:lnTo>
                  <a:lnTo>
                    <a:pt x="258" y="606"/>
                  </a:lnTo>
                  <a:lnTo>
                    <a:pt x="274" y="607"/>
                  </a:lnTo>
                  <a:lnTo>
                    <a:pt x="289" y="608"/>
                  </a:lnTo>
                  <a:lnTo>
                    <a:pt x="305" y="6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27" name="Group 29">
            <a:extLst>
              <a:ext uri="{FF2B5EF4-FFF2-40B4-BE49-F238E27FC236}">
                <a16:creationId xmlns:a16="http://schemas.microsoft.com/office/drawing/2014/main" id="{F92F62E5-CA32-CC45-AA2C-6000F6EB6571}"/>
              </a:ext>
            </a:extLst>
          </p:cNvPr>
          <p:cNvGrpSpPr>
            <a:grpSpLocks/>
          </p:cNvGrpSpPr>
          <p:nvPr/>
        </p:nvGrpSpPr>
        <p:grpSpPr bwMode="auto">
          <a:xfrm>
            <a:off x="4232275" y="3671254"/>
            <a:ext cx="223838" cy="631825"/>
            <a:chOff x="3215583" y="1739233"/>
            <a:chExt cx="1250950" cy="3532187"/>
          </a:xfrm>
        </p:grpSpPr>
        <p:sp>
          <p:nvSpPr>
            <p:cNvPr id="38968" name="Freeform 9">
              <a:extLst>
                <a:ext uri="{FF2B5EF4-FFF2-40B4-BE49-F238E27FC236}">
                  <a16:creationId xmlns:a16="http://schemas.microsoft.com/office/drawing/2014/main" id="{DA81C584-874F-D04A-80B6-9235DC0AE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583" y="2790158"/>
              <a:ext cx="1250950" cy="2481262"/>
            </a:xfrm>
            <a:custGeom>
              <a:avLst/>
              <a:gdLst>
                <a:gd name="T0" fmla="*/ 2147483646 w 788"/>
                <a:gd name="T1" fmla="*/ 2147483646 h 1563"/>
                <a:gd name="T2" fmla="*/ 2147483646 w 788"/>
                <a:gd name="T3" fmla="*/ 2147483646 h 1563"/>
                <a:gd name="T4" fmla="*/ 2147483646 w 788"/>
                <a:gd name="T5" fmla="*/ 2147483646 h 1563"/>
                <a:gd name="T6" fmla="*/ 2147483646 w 788"/>
                <a:gd name="T7" fmla="*/ 2147483646 h 1563"/>
                <a:gd name="T8" fmla="*/ 2147483646 w 788"/>
                <a:gd name="T9" fmla="*/ 2147483646 h 1563"/>
                <a:gd name="T10" fmla="*/ 2147483646 w 788"/>
                <a:gd name="T11" fmla="*/ 2147483646 h 1563"/>
                <a:gd name="T12" fmla="*/ 2147483646 w 788"/>
                <a:gd name="T13" fmla="*/ 2147483646 h 1563"/>
                <a:gd name="T14" fmla="*/ 2147483646 w 788"/>
                <a:gd name="T15" fmla="*/ 2147483646 h 1563"/>
                <a:gd name="T16" fmla="*/ 2147483646 w 788"/>
                <a:gd name="T17" fmla="*/ 0 h 1563"/>
                <a:gd name="T18" fmla="*/ 2147483646 w 788"/>
                <a:gd name="T19" fmla="*/ 2147483646 h 1563"/>
                <a:gd name="T20" fmla="*/ 2147483646 w 788"/>
                <a:gd name="T21" fmla="*/ 2147483646 h 1563"/>
                <a:gd name="T22" fmla="*/ 2147483646 w 788"/>
                <a:gd name="T23" fmla="*/ 2147483646 h 1563"/>
                <a:gd name="T24" fmla="*/ 2147483646 w 788"/>
                <a:gd name="T25" fmla="*/ 2147483646 h 1563"/>
                <a:gd name="T26" fmla="*/ 2147483646 w 788"/>
                <a:gd name="T27" fmla="*/ 2147483646 h 1563"/>
                <a:gd name="T28" fmla="*/ 2147483646 w 788"/>
                <a:gd name="T29" fmla="*/ 2147483646 h 1563"/>
                <a:gd name="T30" fmla="*/ 2147483646 w 788"/>
                <a:gd name="T31" fmla="*/ 2147483646 h 1563"/>
                <a:gd name="T32" fmla="*/ 2147483646 w 788"/>
                <a:gd name="T33" fmla="*/ 2147483646 h 1563"/>
                <a:gd name="T34" fmla="*/ 2147483646 w 788"/>
                <a:gd name="T35" fmla="*/ 2147483646 h 1563"/>
                <a:gd name="T36" fmla="*/ 0 w 788"/>
                <a:gd name="T37" fmla="*/ 2147483646 h 1563"/>
                <a:gd name="T38" fmla="*/ 2147483646 w 788"/>
                <a:gd name="T39" fmla="*/ 2147483646 h 1563"/>
                <a:gd name="T40" fmla="*/ 2147483646 w 788"/>
                <a:gd name="T41" fmla="*/ 2147483646 h 1563"/>
                <a:gd name="T42" fmla="*/ 2147483646 w 788"/>
                <a:gd name="T43" fmla="*/ 2147483646 h 1563"/>
                <a:gd name="T44" fmla="*/ 2147483646 w 788"/>
                <a:gd name="T45" fmla="*/ 2147483646 h 1563"/>
                <a:gd name="T46" fmla="*/ 2147483646 w 788"/>
                <a:gd name="T47" fmla="*/ 2147483646 h 1563"/>
                <a:gd name="T48" fmla="*/ 2147483646 w 788"/>
                <a:gd name="T49" fmla="*/ 2147483646 h 1563"/>
                <a:gd name="T50" fmla="*/ 2147483646 w 788"/>
                <a:gd name="T51" fmla="*/ 2147483646 h 1563"/>
                <a:gd name="T52" fmla="*/ 2147483646 w 788"/>
                <a:gd name="T53" fmla="*/ 2147483646 h 1563"/>
                <a:gd name="T54" fmla="*/ 2147483646 w 788"/>
                <a:gd name="T55" fmla="*/ 2147483646 h 1563"/>
                <a:gd name="T56" fmla="*/ 2147483646 w 788"/>
                <a:gd name="T57" fmla="*/ 2147483646 h 1563"/>
                <a:gd name="T58" fmla="*/ 2147483646 w 788"/>
                <a:gd name="T59" fmla="*/ 2147483646 h 1563"/>
                <a:gd name="T60" fmla="*/ 2147483646 w 788"/>
                <a:gd name="T61" fmla="*/ 2147483646 h 1563"/>
                <a:gd name="T62" fmla="*/ 2147483646 w 788"/>
                <a:gd name="T63" fmla="*/ 2147483646 h 1563"/>
                <a:gd name="T64" fmla="*/ 2147483646 w 788"/>
                <a:gd name="T65" fmla="*/ 2147483646 h 1563"/>
                <a:gd name="T66" fmla="*/ 2147483646 w 788"/>
                <a:gd name="T67" fmla="*/ 2147483646 h 1563"/>
                <a:gd name="T68" fmla="*/ 2147483646 w 788"/>
                <a:gd name="T69" fmla="*/ 2147483646 h 1563"/>
                <a:gd name="T70" fmla="*/ 2147483646 w 788"/>
                <a:gd name="T71" fmla="*/ 2147483646 h 1563"/>
                <a:gd name="T72" fmla="*/ 2147483646 w 788"/>
                <a:gd name="T73" fmla="*/ 2147483646 h 1563"/>
                <a:gd name="T74" fmla="*/ 2147483646 w 788"/>
                <a:gd name="T75" fmla="*/ 2147483646 h 1563"/>
                <a:gd name="T76" fmla="*/ 2147483646 w 788"/>
                <a:gd name="T77" fmla="*/ 2147483646 h 1563"/>
                <a:gd name="T78" fmla="*/ 2147483646 w 788"/>
                <a:gd name="T79" fmla="*/ 2147483646 h 1563"/>
                <a:gd name="T80" fmla="*/ 2147483646 w 788"/>
                <a:gd name="T81" fmla="*/ 2147483646 h 1563"/>
                <a:gd name="T82" fmla="*/ 2147483646 w 788"/>
                <a:gd name="T83" fmla="*/ 2147483646 h 1563"/>
                <a:gd name="T84" fmla="*/ 2147483646 w 788"/>
                <a:gd name="T85" fmla="*/ 2147483646 h 1563"/>
                <a:gd name="T86" fmla="*/ 2147483646 w 788"/>
                <a:gd name="T87" fmla="*/ 2147483646 h 1563"/>
                <a:gd name="T88" fmla="*/ 2147483646 w 788"/>
                <a:gd name="T89" fmla="*/ 2147483646 h 1563"/>
                <a:gd name="T90" fmla="*/ 2147483646 w 788"/>
                <a:gd name="T91" fmla="*/ 2147483646 h 1563"/>
                <a:gd name="T92" fmla="*/ 2147483646 w 788"/>
                <a:gd name="T93" fmla="*/ 2147483646 h 1563"/>
                <a:gd name="T94" fmla="*/ 2147483646 w 788"/>
                <a:gd name="T95" fmla="*/ 2147483646 h 1563"/>
                <a:gd name="T96" fmla="*/ 2147483646 w 788"/>
                <a:gd name="T97" fmla="*/ 2147483646 h 1563"/>
                <a:gd name="T98" fmla="*/ 2147483646 w 788"/>
                <a:gd name="T99" fmla="*/ 2147483646 h 1563"/>
                <a:gd name="T100" fmla="*/ 2147483646 w 788"/>
                <a:gd name="T101" fmla="*/ 2147483646 h 1563"/>
                <a:gd name="T102" fmla="*/ 2147483646 w 788"/>
                <a:gd name="T103" fmla="*/ 2147483646 h 1563"/>
                <a:gd name="T104" fmla="*/ 2147483646 w 788"/>
                <a:gd name="T105" fmla="*/ 2147483646 h 1563"/>
                <a:gd name="T106" fmla="*/ 2147483646 w 788"/>
                <a:gd name="T107" fmla="*/ 2147483646 h 1563"/>
                <a:gd name="T108" fmla="*/ 2147483646 w 788"/>
                <a:gd name="T109" fmla="*/ 2147483646 h 1563"/>
                <a:gd name="T110" fmla="*/ 2147483646 w 788"/>
                <a:gd name="T111" fmla="*/ 2147483646 h 1563"/>
                <a:gd name="T112" fmla="*/ 2147483646 w 788"/>
                <a:gd name="T113" fmla="*/ 2147483646 h 15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88" h="1563">
                  <a:moveTo>
                    <a:pt x="775" y="137"/>
                  </a:moveTo>
                  <a:lnTo>
                    <a:pt x="775" y="137"/>
                  </a:lnTo>
                  <a:lnTo>
                    <a:pt x="773" y="132"/>
                  </a:lnTo>
                  <a:lnTo>
                    <a:pt x="769" y="128"/>
                  </a:lnTo>
                  <a:lnTo>
                    <a:pt x="764" y="123"/>
                  </a:lnTo>
                  <a:lnTo>
                    <a:pt x="756" y="115"/>
                  </a:lnTo>
                  <a:lnTo>
                    <a:pt x="745" y="106"/>
                  </a:lnTo>
                  <a:lnTo>
                    <a:pt x="732" y="96"/>
                  </a:lnTo>
                  <a:lnTo>
                    <a:pt x="714" y="86"/>
                  </a:lnTo>
                  <a:lnTo>
                    <a:pt x="693" y="75"/>
                  </a:lnTo>
                  <a:lnTo>
                    <a:pt x="666" y="64"/>
                  </a:lnTo>
                  <a:lnTo>
                    <a:pt x="635" y="53"/>
                  </a:lnTo>
                  <a:lnTo>
                    <a:pt x="600" y="42"/>
                  </a:lnTo>
                  <a:lnTo>
                    <a:pt x="558" y="31"/>
                  </a:lnTo>
                  <a:lnTo>
                    <a:pt x="510" y="19"/>
                  </a:lnTo>
                  <a:lnTo>
                    <a:pt x="456" y="9"/>
                  </a:lnTo>
                  <a:lnTo>
                    <a:pt x="395" y="0"/>
                  </a:lnTo>
                  <a:lnTo>
                    <a:pt x="394" y="0"/>
                  </a:lnTo>
                  <a:lnTo>
                    <a:pt x="332" y="9"/>
                  </a:lnTo>
                  <a:lnTo>
                    <a:pt x="277" y="19"/>
                  </a:lnTo>
                  <a:lnTo>
                    <a:pt x="230" y="31"/>
                  </a:lnTo>
                  <a:lnTo>
                    <a:pt x="188" y="42"/>
                  </a:lnTo>
                  <a:lnTo>
                    <a:pt x="152" y="53"/>
                  </a:lnTo>
                  <a:lnTo>
                    <a:pt x="121" y="64"/>
                  </a:lnTo>
                  <a:lnTo>
                    <a:pt x="95" y="75"/>
                  </a:lnTo>
                  <a:lnTo>
                    <a:pt x="73" y="86"/>
                  </a:lnTo>
                  <a:lnTo>
                    <a:pt x="57" y="96"/>
                  </a:lnTo>
                  <a:lnTo>
                    <a:pt x="42" y="106"/>
                  </a:lnTo>
                  <a:lnTo>
                    <a:pt x="31" y="115"/>
                  </a:lnTo>
                  <a:lnTo>
                    <a:pt x="23" y="123"/>
                  </a:lnTo>
                  <a:lnTo>
                    <a:pt x="18" y="128"/>
                  </a:lnTo>
                  <a:lnTo>
                    <a:pt x="14" y="132"/>
                  </a:lnTo>
                  <a:lnTo>
                    <a:pt x="12" y="137"/>
                  </a:lnTo>
                  <a:lnTo>
                    <a:pt x="7" y="212"/>
                  </a:lnTo>
                  <a:lnTo>
                    <a:pt x="2" y="283"/>
                  </a:lnTo>
                  <a:lnTo>
                    <a:pt x="0" y="351"/>
                  </a:lnTo>
                  <a:lnTo>
                    <a:pt x="0" y="414"/>
                  </a:lnTo>
                  <a:lnTo>
                    <a:pt x="1" y="474"/>
                  </a:lnTo>
                  <a:lnTo>
                    <a:pt x="3" y="529"/>
                  </a:lnTo>
                  <a:lnTo>
                    <a:pt x="8" y="580"/>
                  </a:lnTo>
                  <a:lnTo>
                    <a:pt x="12" y="626"/>
                  </a:lnTo>
                  <a:lnTo>
                    <a:pt x="17" y="668"/>
                  </a:lnTo>
                  <a:lnTo>
                    <a:pt x="22" y="703"/>
                  </a:lnTo>
                  <a:lnTo>
                    <a:pt x="27" y="735"/>
                  </a:lnTo>
                  <a:lnTo>
                    <a:pt x="32" y="761"/>
                  </a:lnTo>
                  <a:lnTo>
                    <a:pt x="40" y="796"/>
                  </a:lnTo>
                  <a:lnTo>
                    <a:pt x="42" y="808"/>
                  </a:lnTo>
                  <a:lnTo>
                    <a:pt x="54" y="835"/>
                  </a:lnTo>
                  <a:lnTo>
                    <a:pt x="67" y="860"/>
                  </a:lnTo>
                  <a:lnTo>
                    <a:pt x="80" y="882"/>
                  </a:lnTo>
                  <a:lnTo>
                    <a:pt x="92" y="899"/>
                  </a:lnTo>
                  <a:lnTo>
                    <a:pt x="103" y="914"/>
                  </a:lnTo>
                  <a:lnTo>
                    <a:pt x="112" y="924"/>
                  </a:lnTo>
                  <a:lnTo>
                    <a:pt x="120" y="933"/>
                  </a:lnTo>
                  <a:lnTo>
                    <a:pt x="132" y="1032"/>
                  </a:lnTo>
                  <a:lnTo>
                    <a:pt x="143" y="1120"/>
                  </a:lnTo>
                  <a:lnTo>
                    <a:pt x="155" y="1198"/>
                  </a:lnTo>
                  <a:lnTo>
                    <a:pt x="166" y="1267"/>
                  </a:lnTo>
                  <a:lnTo>
                    <a:pt x="176" y="1326"/>
                  </a:lnTo>
                  <a:lnTo>
                    <a:pt x="186" y="1378"/>
                  </a:lnTo>
                  <a:lnTo>
                    <a:pt x="195" y="1421"/>
                  </a:lnTo>
                  <a:lnTo>
                    <a:pt x="204" y="1457"/>
                  </a:lnTo>
                  <a:lnTo>
                    <a:pt x="212" y="1487"/>
                  </a:lnTo>
                  <a:lnTo>
                    <a:pt x="218" y="1511"/>
                  </a:lnTo>
                  <a:lnTo>
                    <a:pt x="224" y="1529"/>
                  </a:lnTo>
                  <a:lnTo>
                    <a:pt x="230" y="1543"/>
                  </a:lnTo>
                  <a:lnTo>
                    <a:pt x="236" y="1559"/>
                  </a:lnTo>
                  <a:lnTo>
                    <a:pt x="238" y="1563"/>
                  </a:lnTo>
                  <a:lnTo>
                    <a:pt x="394" y="1563"/>
                  </a:lnTo>
                  <a:lnTo>
                    <a:pt x="395" y="1563"/>
                  </a:lnTo>
                  <a:lnTo>
                    <a:pt x="549" y="1563"/>
                  </a:lnTo>
                  <a:lnTo>
                    <a:pt x="551" y="1559"/>
                  </a:lnTo>
                  <a:lnTo>
                    <a:pt x="559" y="1543"/>
                  </a:lnTo>
                  <a:lnTo>
                    <a:pt x="563" y="1529"/>
                  </a:lnTo>
                  <a:lnTo>
                    <a:pt x="570" y="1511"/>
                  </a:lnTo>
                  <a:lnTo>
                    <a:pt x="577" y="1487"/>
                  </a:lnTo>
                  <a:lnTo>
                    <a:pt x="584" y="1457"/>
                  </a:lnTo>
                  <a:lnTo>
                    <a:pt x="592" y="1421"/>
                  </a:lnTo>
                  <a:lnTo>
                    <a:pt x="602" y="1378"/>
                  </a:lnTo>
                  <a:lnTo>
                    <a:pt x="611" y="1326"/>
                  </a:lnTo>
                  <a:lnTo>
                    <a:pt x="622" y="1267"/>
                  </a:lnTo>
                  <a:lnTo>
                    <a:pt x="633" y="1198"/>
                  </a:lnTo>
                  <a:lnTo>
                    <a:pt x="644" y="1120"/>
                  </a:lnTo>
                  <a:lnTo>
                    <a:pt x="655" y="1032"/>
                  </a:lnTo>
                  <a:lnTo>
                    <a:pt x="667" y="933"/>
                  </a:lnTo>
                  <a:lnTo>
                    <a:pt x="676" y="924"/>
                  </a:lnTo>
                  <a:lnTo>
                    <a:pt x="684" y="914"/>
                  </a:lnTo>
                  <a:lnTo>
                    <a:pt x="695" y="899"/>
                  </a:lnTo>
                  <a:lnTo>
                    <a:pt x="707" y="882"/>
                  </a:lnTo>
                  <a:lnTo>
                    <a:pt x="721" y="860"/>
                  </a:lnTo>
                  <a:lnTo>
                    <a:pt x="734" y="835"/>
                  </a:lnTo>
                  <a:lnTo>
                    <a:pt x="745" y="808"/>
                  </a:lnTo>
                  <a:lnTo>
                    <a:pt x="748" y="796"/>
                  </a:lnTo>
                  <a:lnTo>
                    <a:pt x="756" y="761"/>
                  </a:lnTo>
                  <a:lnTo>
                    <a:pt x="761" y="735"/>
                  </a:lnTo>
                  <a:lnTo>
                    <a:pt x="766" y="703"/>
                  </a:lnTo>
                  <a:lnTo>
                    <a:pt x="771" y="668"/>
                  </a:lnTo>
                  <a:lnTo>
                    <a:pt x="776" y="626"/>
                  </a:lnTo>
                  <a:lnTo>
                    <a:pt x="781" y="580"/>
                  </a:lnTo>
                  <a:lnTo>
                    <a:pt x="784" y="529"/>
                  </a:lnTo>
                  <a:lnTo>
                    <a:pt x="786" y="474"/>
                  </a:lnTo>
                  <a:lnTo>
                    <a:pt x="788" y="414"/>
                  </a:lnTo>
                  <a:lnTo>
                    <a:pt x="787" y="351"/>
                  </a:lnTo>
                  <a:lnTo>
                    <a:pt x="786" y="283"/>
                  </a:lnTo>
                  <a:lnTo>
                    <a:pt x="782" y="212"/>
                  </a:lnTo>
                  <a:lnTo>
                    <a:pt x="775" y="1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9" name="Freeform 10">
              <a:extLst>
                <a:ext uri="{FF2B5EF4-FFF2-40B4-BE49-F238E27FC236}">
                  <a16:creationId xmlns:a16="http://schemas.microsoft.com/office/drawing/2014/main" id="{6EBFD0B1-FCAA-884A-A3C9-B81056312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458" y="1739233"/>
              <a:ext cx="968375" cy="966787"/>
            </a:xfrm>
            <a:custGeom>
              <a:avLst/>
              <a:gdLst>
                <a:gd name="T0" fmla="*/ 2147483646 w 610"/>
                <a:gd name="T1" fmla="*/ 2147483646 h 609"/>
                <a:gd name="T2" fmla="*/ 2147483646 w 610"/>
                <a:gd name="T3" fmla="*/ 2147483646 h 609"/>
                <a:gd name="T4" fmla="*/ 2147483646 w 610"/>
                <a:gd name="T5" fmla="*/ 2147483646 h 609"/>
                <a:gd name="T6" fmla="*/ 2147483646 w 610"/>
                <a:gd name="T7" fmla="*/ 2147483646 h 609"/>
                <a:gd name="T8" fmla="*/ 2147483646 w 610"/>
                <a:gd name="T9" fmla="*/ 2147483646 h 609"/>
                <a:gd name="T10" fmla="*/ 2147483646 w 610"/>
                <a:gd name="T11" fmla="*/ 2147483646 h 609"/>
                <a:gd name="T12" fmla="*/ 2147483646 w 610"/>
                <a:gd name="T13" fmla="*/ 2147483646 h 609"/>
                <a:gd name="T14" fmla="*/ 2147483646 w 610"/>
                <a:gd name="T15" fmla="*/ 2147483646 h 609"/>
                <a:gd name="T16" fmla="*/ 2147483646 w 610"/>
                <a:gd name="T17" fmla="*/ 2147483646 h 609"/>
                <a:gd name="T18" fmla="*/ 2147483646 w 610"/>
                <a:gd name="T19" fmla="*/ 2147483646 h 609"/>
                <a:gd name="T20" fmla="*/ 2147483646 w 610"/>
                <a:gd name="T21" fmla="*/ 2147483646 h 609"/>
                <a:gd name="T22" fmla="*/ 2147483646 w 610"/>
                <a:gd name="T23" fmla="*/ 2147483646 h 609"/>
                <a:gd name="T24" fmla="*/ 2147483646 w 610"/>
                <a:gd name="T25" fmla="*/ 2147483646 h 609"/>
                <a:gd name="T26" fmla="*/ 2147483646 w 610"/>
                <a:gd name="T27" fmla="*/ 2147483646 h 609"/>
                <a:gd name="T28" fmla="*/ 2147483646 w 610"/>
                <a:gd name="T29" fmla="*/ 2147483646 h 609"/>
                <a:gd name="T30" fmla="*/ 2147483646 w 610"/>
                <a:gd name="T31" fmla="*/ 2147483646 h 609"/>
                <a:gd name="T32" fmla="*/ 2147483646 w 610"/>
                <a:gd name="T33" fmla="*/ 2147483646 h 609"/>
                <a:gd name="T34" fmla="*/ 2147483646 w 610"/>
                <a:gd name="T35" fmla="*/ 2147483646 h 609"/>
                <a:gd name="T36" fmla="*/ 2147483646 w 610"/>
                <a:gd name="T37" fmla="*/ 2147483646 h 609"/>
                <a:gd name="T38" fmla="*/ 2147483646 w 610"/>
                <a:gd name="T39" fmla="*/ 2147483646 h 609"/>
                <a:gd name="T40" fmla="*/ 2147483646 w 610"/>
                <a:gd name="T41" fmla="*/ 2147483646 h 609"/>
                <a:gd name="T42" fmla="*/ 2147483646 w 610"/>
                <a:gd name="T43" fmla="*/ 2147483646 h 609"/>
                <a:gd name="T44" fmla="*/ 2147483646 w 610"/>
                <a:gd name="T45" fmla="*/ 2147483646 h 609"/>
                <a:gd name="T46" fmla="*/ 2147483646 w 610"/>
                <a:gd name="T47" fmla="*/ 2147483646 h 609"/>
                <a:gd name="T48" fmla="*/ 2147483646 w 610"/>
                <a:gd name="T49" fmla="*/ 2147483646 h 609"/>
                <a:gd name="T50" fmla="*/ 2147483646 w 610"/>
                <a:gd name="T51" fmla="*/ 2147483646 h 609"/>
                <a:gd name="T52" fmla="*/ 2147483646 w 610"/>
                <a:gd name="T53" fmla="*/ 2147483646 h 609"/>
                <a:gd name="T54" fmla="*/ 2147483646 w 610"/>
                <a:gd name="T55" fmla="*/ 2147483646 h 609"/>
                <a:gd name="T56" fmla="*/ 2147483646 w 610"/>
                <a:gd name="T57" fmla="*/ 2147483646 h 609"/>
                <a:gd name="T58" fmla="*/ 2147483646 w 610"/>
                <a:gd name="T59" fmla="*/ 2147483646 h 609"/>
                <a:gd name="T60" fmla="*/ 2147483646 w 610"/>
                <a:gd name="T61" fmla="*/ 2147483646 h 609"/>
                <a:gd name="T62" fmla="*/ 2147483646 w 610"/>
                <a:gd name="T63" fmla="*/ 2147483646 h 609"/>
                <a:gd name="T64" fmla="*/ 0 w 610"/>
                <a:gd name="T65" fmla="*/ 2147483646 h 609"/>
                <a:gd name="T66" fmla="*/ 0 w 610"/>
                <a:gd name="T67" fmla="*/ 2147483646 h 609"/>
                <a:gd name="T68" fmla="*/ 2147483646 w 610"/>
                <a:gd name="T69" fmla="*/ 2147483646 h 609"/>
                <a:gd name="T70" fmla="*/ 2147483646 w 610"/>
                <a:gd name="T71" fmla="*/ 2147483646 h 609"/>
                <a:gd name="T72" fmla="*/ 2147483646 w 610"/>
                <a:gd name="T73" fmla="*/ 2147483646 h 609"/>
                <a:gd name="T74" fmla="*/ 2147483646 w 610"/>
                <a:gd name="T75" fmla="*/ 2147483646 h 609"/>
                <a:gd name="T76" fmla="*/ 2147483646 w 610"/>
                <a:gd name="T77" fmla="*/ 2147483646 h 609"/>
                <a:gd name="T78" fmla="*/ 2147483646 w 610"/>
                <a:gd name="T79" fmla="*/ 2147483646 h 609"/>
                <a:gd name="T80" fmla="*/ 2147483646 w 610"/>
                <a:gd name="T81" fmla="*/ 2147483646 h 609"/>
                <a:gd name="T82" fmla="*/ 2147483646 w 610"/>
                <a:gd name="T83" fmla="*/ 2147483646 h 609"/>
                <a:gd name="T84" fmla="*/ 2147483646 w 610"/>
                <a:gd name="T85" fmla="*/ 2147483646 h 609"/>
                <a:gd name="T86" fmla="*/ 2147483646 w 610"/>
                <a:gd name="T87" fmla="*/ 2147483646 h 6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10" h="609">
                  <a:moveTo>
                    <a:pt x="305" y="609"/>
                  </a:moveTo>
                  <a:lnTo>
                    <a:pt x="305" y="609"/>
                  </a:lnTo>
                  <a:lnTo>
                    <a:pt x="320" y="608"/>
                  </a:lnTo>
                  <a:lnTo>
                    <a:pt x="336" y="607"/>
                  </a:lnTo>
                  <a:lnTo>
                    <a:pt x="351" y="606"/>
                  </a:lnTo>
                  <a:lnTo>
                    <a:pt x="366" y="603"/>
                  </a:lnTo>
                  <a:lnTo>
                    <a:pt x="380" y="599"/>
                  </a:lnTo>
                  <a:lnTo>
                    <a:pt x="396" y="595"/>
                  </a:lnTo>
                  <a:lnTo>
                    <a:pt x="409" y="591"/>
                  </a:lnTo>
                  <a:lnTo>
                    <a:pt x="423" y="585"/>
                  </a:lnTo>
                  <a:lnTo>
                    <a:pt x="437" y="580"/>
                  </a:lnTo>
                  <a:lnTo>
                    <a:pt x="450" y="573"/>
                  </a:lnTo>
                  <a:lnTo>
                    <a:pt x="462" y="565"/>
                  </a:lnTo>
                  <a:lnTo>
                    <a:pt x="475" y="557"/>
                  </a:lnTo>
                  <a:lnTo>
                    <a:pt x="487" y="548"/>
                  </a:lnTo>
                  <a:lnTo>
                    <a:pt x="499" y="540"/>
                  </a:lnTo>
                  <a:lnTo>
                    <a:pt x="510" y="530"/>
                  </a:lnTo>
                  <a:lnTo>
                    <a:pt x="520" y="520"/>
                  </a:lnTo>
                  <a:lnTo>
                    <a:pt x="530" y="510"/>
                  </a:lnTo>
                  <a:lnTo>
                    <a:pt x="540" y="499"/>
                  </a:lnTo>
                  <a:lnTo>
                    <a:pt x="549" y="486"/>
                  </a:lnTo>
                  <a:lnTo>
                    <a:pt x="558" y="475"/>
                  </a:lnTo>
                  <a:lnTo>
                    <a:pt x="565" y="462"/>
                  </a:lnTo>
                  <a:lnTo>
                    <a:pt x="573" y="450"/>
                  </a:lnTo>
                  <a:lnTo>
                    <a:pt x="580" y="437"/>
                  </a:lnTo>
                  <a:lnTo>
                    <a:pt x="585" y="423"/>
                  </a:lnTo>
                  <a:lnTo>
                    <a:pt x="591" y="409"/>
                  </a:lnTo>
                  <a:lnTo>
                    <a:pt x="595" y="396"/>
                  </a:lnTo>
                  <a:lnTo>
                    <a:pt x="600" y="381"/>
                  </a:lnTo>
                  <a:lnTo>
                    <a:pt x="603" y="366"/>
                  </a:lnTo>
                  <a:lnTo>
                    <a:pt x="606" y="351"/>
                  </a:lnTo>
                  <a:lnTo>
                    <a:pt x="607" y="336"/>
                  </a:lnTo>
                  <a:lnTo>
                    <a:pt x="609" y="320"/>
                  </a:lnTo>
                  <a:lnTo>
                    <a:pt x="610" y="305"/>
                  </a:lnTo>
                  <a:lnTo>
                    <a:pt x="609" y="289"/>
                  </a:lnTo>
                  <a:lnTo>
                    <a:pt x="607" y="274"/>
                  </a:lnTo>
                  <a:lnTo>
                    <a:pt x="606" y="258"/>
                  </a:lnTo>
                  <a:lnTo>
                    <a:pt x="603" y="244"/>
                  </a:lnTo>
                  <a:lnTo>
                    <a:pt x="600" y="228"/>
                  </a:lnTo>
                  <a:lnTo>
                    <a:pt x="595" y="214"/>
                  </a:lnTo>
                  <a:lnTo>
                    <a:pt x="591" y="201"/>
                  </a:lnTo>
                  <a:lnTo>
                    <a:pt x="585" y="186"/>
                  </a:lnTo>
                  <a:lnTo>
                    <a:pt x="580" y="173"/>
                  </a:lnTo>
                  <a:lnTo>
                    <a:pt x="573" y="160"/>
                  </a:lnTo>
                  <a:lnTo>
                    <a:pt x="565" y="147"/>
                  </a:lnTo>
                  <a:lnTo>
                    <a:pt x="558" y="134"/>
                  </a:lnTo>
                  <a:lnTo>
                    <a:pt x="549" y="123"/>
                  </a:lnTo>
                  <a:lnTo>
                    <a:pt x="540" y="111"/>
                  </a:lnTo>
                  <a:lnTo>
                    <a:pt x="530" y="100"/>
                  </a:lnTo>
                  <a:lnTo>
                    <a:pt x="520" y="90"/>
                  </a:lnTo>
                  <a:lnTo>
                    <a:pt x="510" y="80"/>
                  </a:lnTo>
                  <a:lnTo>
                    <a:pt x="499" y="70"/>
                  </a:lnTo>
                  <a:lnTo>
                    <a:pt x="487" y="61"/>
                  </a:lnTo>
                  <a:lnTo>
                    <a:pt x="475" y="52"/>
                  </a:lnTo>
                  <a:lnTo>
                    <a:pt x="462" y="44"/>
                  </a:lnTo>
                  <a:lnTo>
                    <a:pt x="450" y="37"/>
                  </a:lnTo>
                  <a:lnTo>
                    <a:pt x="437" y="30"/>
                  </a:lnTo>
                  <a:lnTo>
                    <a:pt x="423" y="24"/>
                  </a:lnTo>
                  <a:lnTo>
                    <a:pt x="409" y="19"/>
                  </a:lnTo>
                  <a:lnTo>
                    <a:pt x="396" y="14"/>
                  </a:lnTo>
                  <a:lnTo>
                    <a:pt x="380" y="10"/>
                  </a:lnTo>
                  <a:lnTo>
                    <a:pt x="366" y="7"/>
                  </a:lnTo>
                  <a:lnTo>
                    <a:pt x="351" y="3"/>
                  </a:lnTo>
                  <a:lnTo>
                    <a:pt x="336" y="2"/>
                  </a:lnTo>
                  <a:lnTo>
                    <a:pt x="320" y="1"/>
                  </a:lnTo>
                  <a:lnTo>
                    <a:pt x="305" y="0"/>
                  </a:lnTo>
                  <a:lnTo>
                    <a:pt x="289" y="1"/>
                  </a:lnTo>
                  <a:lnTo>
                    <a:pt x="274" y="2"/>
                  </a:lnTo>
                  <a:lnTo>
                    <a:pt x="258" y="3"/>
                  </a:lnTo>
                  <a:lnTo>
                    <a:pt x="243" y="7"/>
                  </a:lnTo>
                  <a:lnTo>
                    <a:pt x="228" y="10"/>
                  </a:lnTo>
                  <a:lnTo>
                    <a:pt x="214" y="14"/>
                  </a:lnTo>
                  <a:lnTo>
                    <a:pt x="199" y="19"/>
                  </a:lnTo>
                  <a:lnTo>
                    <a:pt x="186" y="24"/>
                  </a:lnTo>
                  <a:lnTo>
                    <a:pt x="173" y="30"/>
                  </a:lnTo>
                  <a:lnTo>
                    <a:pt x="159" y="37"/>
                  </a:lnTo>
                  <a:lnTo>
                    <a:pt x="146" y="44"/>
                  </a:lnTo>
                  <a:lnTo>
                    <a:pt x="134" y="52"/>
                  </a:lnTo>
                  <a:lnTo>
                    <a:pt x="122" y="61"/>
                  </a:lnTo>
                  <a:lnTo>
                    <a:pt x="111" y="70"/>
                  </a:lnTo>
                  <a:lnTo>
                    <a:pt x="100" y="80"/>
                  </a:lnTo>
                  <a:lnTo>
                    <a:pt x="89" y="90"/>
                  </a:lnTo>
                  <a:lnTo>
                    <a:pt x="79" y="100"/>
                  </a:lnTo>
                  <a:lnTo>
                    <a:pt x="70" y="111"/>
                  </a:lnTo>
                  <a:lnTo>
                    <a:pt x="61" y="123"/>
                  </a:lnTo>
                  <a:lnTo>
                    <a:pt x="52" y="134"/>
                  </a:lnTo>
                  <a:lnTo>
                    <a:pt x="44" y="147"/>
                  </a:lnTo>
                  <a:lnTo>
                    <a:pt x="36" y="160"/>
                  </a:lnTo>
                  <a:lnTo>
                    <a:pt x="30" y="173"/>
                  </a:lnTo>
                  <a:lnTo>
                    <a:pt x="24" y="186"/>
                  </a:lnTo>
                  <a:lnTo>
                    <a:pt x="19" y="201"/>
                  </a:lnTo>
                  <a:lnTo>
                    <a:pt x="13" y="214"/>
                  </a:lnTo>
                  <a:lnTo>
                    <a:pt x="10" y="228"/>
                  </a:lnTo>
                  <a:lnTo>
                    <a:pt x="6" y="244"/>
                  </a:lnTo>
                  <a:lnTo>
                    <a:pt x="3" y="258"/>
                  </a:lnTo>
                  <a:lnTo>
                    <a:pt x="1" y="274"/>
                  </a:lnTo>
                  <a:lnTo>
                    <a:pt x="0" y="289"/>
                  </a:lnTo>
                  <a:lnTo>
                    <a:pt x="0" y="305"/>
                  </a:lnTo>
                  <a:lnTo>
                    <a:pt x="0" y="320"/>
                  </a:lnTo>
                  <a:lnTo>
                    <a:pt x="1" y="336"/>
                  </a:lnTo>
                  <a:lnTo>
                    <a:pt x="3" y="351"/>
                  </a:lnTo>
                  <a:lnTo>
                    <a:pt x="6" y="366"/>
                  </a:lnTo>
                  <a:lnTo>
                    <a:pt x="10" y="381"/>
                  </a:lnTo>
                  <a:lnTo>
                    <a:pt x="13" y="396"/>
                  </a:lnTo>
                  <a:lnTo>
                    <a:pt x="19" y="409"/>
                  </a:lnTo>
                  <a:lnTo>
                    <a:pt x="24" y="423"/>
                  </a:lnTo>
                  <a:lnTo>
                    <a:pt x="30" y="437"/>
                  </a:lnTo>
                  <a:lnTo>
                    <a:pt x="36" y="450"/>
                  </a:lnTo>
                  <a:lnTo>
                    <a:pt x="44" y="462"/>
                  </a:lnTo>
                  <a:lnTo>
                    <a:pt x="52" y="475"/>
                  </a:lnTo>
                  <a:lnTo>
                    <a:pt x="61" y="486"/>
                  </a:lnTo>
                  <a:lnTo>
                    <a:pt x="70" y="499"/>
                  </a:lnTo>
                  <a:lnTo>
                    <a:pt x="79" y="510"/>
                  </a:lnTo>
                  <a:lnTo>
                    <a:pt x="89" y="520"/>
                  </a:lnTo>
                  <a:lnTo>
                    <a:pt x="100" y="530"/>
                  </a:lnTo>
                  <a:lnTo>
                    <a:pt x="111" y="540"/>
                  </a:lnTo>
                  <a:lnTo>
                    <a:pt x="122" y="548"/>
                  </a:lnTo>
                  <a:lnTo>
                    <a:pt x="134" y="557"/>
                  </a:lnTo>
                  <a:lnTo>
                    <a:pt x="146" y="565"/>
                  </a:lnTo>
                  <a:lnTo>
                    <a:pt x="159" y="573"/>
                  </a:lnTo>
                  <a:lnTo>
                    <a:pt x="173" y="580"/>
                  </a:lnTo>
                  <a:lnTo>
                    <a:pt x="186" y="585"/>
                  </a:lnTo>
                  <a:lnTo>
                    <a:pt x="199" y="591"/>
                  </a:lnTo>
                  <a:lnTo>
                    <a:pt x="214" y="595"/>
                  </a:lnTo>
                  <a:lnTo>
                    <a:pt x="228" y="599"/>
                  </a:lnTo>
                  <a:lnTo>
                    <a:pt x="243" y="603"/>
                  </a:lnTo>
                  <a:lnTo>
                    <a:pt x="258" y="606"/>
                  </a:lnTo>
                  <a:lnTo>
                    <a:pt x="274" y="607"/>
                  </a:lnTo>
                  <a:lnTo>
                    <a:pt x="289" y="608"/>
                  </a:lnTo>
                  <a:lnTo>
                    <a:pt x="305" y="6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28" name="Group 32">
            <a:extLst>
              <a:ext uri="{FF2B5EF4-FFF2-40B4-BE49-F238E27FC236}">
                <a16:creationId xmlns:a16="http://schemas.microsoft.com/office/drawing/2014/main" id="{6BB5C92C-698D-2149-AE76-10BF3C54E7B1}"/>
              </a:ext>
            </a:extLst>
          </p:cNvPr>
          <p:cNvGrpSpPr>
            <a:grpSpLocks/>
          </p:cNvGrpSpPr>
          <p:nvPr/>
        </p:nvGrpSpPr>
        <p:grpSpPr bwMode="auto">
          <a:xfrm>
            <a:off x="4505325" y="3671254"/>
            <a:ext cx="222250" cy="631825"/>
            <a:chOff x="3215583" y="1739233"/>
            <a:chExt cx="1250950" cy="3532187"/>
          </a:xfrm>
        </p:grpSpPr>
        <p:sp>
          <p:nvSpPr>
            <p:cNvPr id="38966" name="Freeform 9">
              <a:extLst>
                <a:ext uri="{FF2B5EF4-FFF2-40B4-BE49-F238E27FC236}">
                  <a16:creationId xmlns:a16="http://schemas.microsoft.com/office/drawing/2014/main" id="{B29928F2-9736-CE4A-909A-79A5BF0CA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583" y="2790158"/>
              <a:ext cx="1250950" cy="2481262"/>
            </a:xfrm>
            <a:custGeom>
              <a:avLst/>
              <a:gdLst>
                <a:gd name="T0" fmla="*/ 2147483646 w 788"/>
                <a:gd name="T1" fmla="*/ 2147483646 h 1563"/>
                <a:gd name="T2" fmla="*/ 2147483646 w 788"/>
                <a:gd name="T3" fmla="*/ 2147483646 h 1563"/>
                <a:gd name="T4" fmla="*/ 2147483646 w 788"/>
                <a:gd name="T5" fmla="*/ 2147483646 h 1563"/>
                <a:gd name="T6" fmla="*/ 2147483646 w 788"/>
                <a:gd name="T7" fmla="*/ 2147483646 h 1563"/>
                <a:gd name="T8" fmla="*/ 2147483646 w 788"/>
                <a:gd name="T9" fmla="*/ 2147483646 h 1563"/>
                <a:gd name="T10" fmla="*/ 2147483646 w 788"/>
                <a:gd name="T11" fmla="*/ 2147483646 h 1563"/>
                <a:gd name="T12" fmla="*/ 2147483646 w 788"/>
                <a:gd name="T13" fmla="*/ 2147483646 h 1563"/>
                <a:gd name="T14" fmla="*/ 2147483646 w 788"/>
                <a:gd name="T15" fmla="*/ 2147483646 h 1563"/>
                <a:gd name="T16" fmla="*/ 2147483646 w 788"/>
                <a:gd name="T17" fmla="*/ 0 h 1563"/>
                <a:gd name="T18" fmla="*/ 2147483646 w 788"/>
                <a:gd name="T19" fmla="*/ 2147483646 h 1563"/>
                <a:gd name="T20" fmla="*/ 2147483646 w 788"/>
                <a:gd name="T21" fmla="*/ 2147483646 h 1563"/>
                <a:gd name="T22" fmla="*/ 2147483646 w 788"/>
                <a:gd name="T23" fmla="*/ 2147483646 h 1563"/>
                <a:gd name="T24" fmla="*/ 2147483646 w 788"/>
                <a:gd name="T25" fmla="*/ 2147483646 h 1563"/>
                <a:gd name="T26" fmla="*/ 2147483646 w 788"/>
                <a:gd name="T27" fmla="*/ 2147483646 h 1563"/>
                <a:gd name="T28" fmla="*/ 2147483646 w 788"/>
                <a:gd name="T29" fmla="*/ 2147483646 h 1563"/>
                <a:gd name="T30" fmla="*/ 2147483646 w 788"/>
                <a:gd name="T31" fmla="*/ 2147483646 h 1563"/>
                <a:gd name="T32" fmla="*/ 2147483646 w 788"/>
                <a:gd name="T33" fmla="*/ 2147483646 h 1563"/>
                <a:gd name="T34" fmla="*/ 2147483646 w 788"/>
                <a:gd name="T35" fmla="*/ 2147483646 h 1563"/>
                <a:gd name="T36" fmla="*/ 0 w 788"/>
                <a:gd name="T37" fmla="*/ 2147483646 h 1563"/>
                <a:gd name="T38" fmla="*/ 2147483646 w 788"/>
                <a:gd name="T39" fmla="*/ 2147483646 h 1563"/>
                <a:gd name="T40" fmla="*/ 2147483646 w 788"/>
                <a:gd name="T41" fmla="*/ 2147483646 h 1563"/>
                <a:gd name="T42" fmla="*/ 2147483646 w 788"/>
                <a:gd name="T43" fmla="*/ 2147483646 h 1563"/>
                <a:gd name="T44" fmla="*/ 2147483646 w 788"/>
                <a:gd name="T45" fmla="*/ 2147483646 h 1563"/>
                <a:gd name="T46" fmla="*/ 2147483646 w 788"/>
                <a:gd name="T47" fmla="*/ 2147483646 h 1563"/>
                <a:gd name="T48" fmla="*/ 2147483646 w 788"/>
                <a:gd name="T49" fmla="*/ 2147483646 h 1563"/>
                <a:gd name="T50" fmla="*/ 2147483646 w 788"/>
                <a:gd name="T51" fmla="*/ 2147483646 h 1563"/>
                <a:gd name="T52" fmla="*/ 2147483646 w 788"/>
                <a:gd name="T53" fmla="*/ 2147483646 h 1563"/>
                <a:gd name="T54" fmla="*/ 2147483646 w 788"/>
                <a:gd name="T55" fmla="*/ 2147483646 h 1563"/>
                <a:gd name="T56" fmla="*/ 2147483646 w 788"/>
                <a:gd name="T57" fmla="*/ 2147483646 h 1563"/>
                <a:gd name="T58" fmla="*/ 2147483646 w 788"/>
                <a:gd name="T59" fmla="*/ 2147483646 h 1563"/>
                <a:gd name="T60" fmla="*/ 2147483646 w 788"/>
                <a:gd name="T61" fmla="*/ 2147483646 h 1563"/>
                <a:gd name="T62" fmla="*/ 2147483646 w 788"/>
                <a:gd name="T63" fmla="*/ 2147483646 h 1563"/>
                <a:gd name="T64" fmla="*/ 2147483646 w 788"/>
                <a:gd name="T65" fmla="*/ 2147483646 h 1563"/>
                <a:gd name="T66" fmla="*/ 2147483646 w 788"/>
                <a:gd name="T67" fmla="*/ 2147483646 h 1563"/>
                <a:gd name="T68" fmla="*/ 2147483646 w 788"/>
                <a:gd name="T69" fmla="*/ 2147483646 h 1563"/>
                <a:gd name="T70" fmla="*/ 2147483646 w 788"/>
                <a:gd name="T71" fmla="*/ 2147483646 h 1563"/>
                <a:gd name="T72" fmla="*/ 2147483646 w 788"/>
                <a:gd name="T73" fmla="*/ 2147483646 h 1563"/>
                <a:gd name="T74" fmla="*/ 2147483646 w 788"/>
                <a:gd name="T75" fmla="*/ 2147483646 h 1563"/>
                <a:gd name="T76" fmla="*/ 2147483646 w 788"/>
                <a:gd name="T77" fmla="*/ 2147483646 h 1563"/>
                <a:gd name="T78" fmla="*/ 2147483646 w 788"/>
                <a:gd name="T79" fmla="*/ 2147483646 h 1563"/>
                <a:gd name="T80" fmla="*/ 2147483646 w 788"/>
                <a:gd name="T81" fmla="*/ 2147483646 h 1563"/>
                <a:gd name="T82" fmla="*/ 2147483646 w 788"/>
                <a:gd name="T83" fmla="*/ 2147483646 h 1563"/>
                <a:gd name="T84" fmla="*/ 2147483646 w 788"/>
                <a:gd name="T85" fmla="*/ 2147483646 h 1563"/>
                <a:gd name="T86" fmla="*/ 2147483646 w 788"/>
                <a:gd name="T87" fmla="*/ 2147483646 h 1563"/>
                <a:gd name="T88" fmla="*/ 2147483646 w 788"/>
                <a:gd name="T89" fmla="*/ 2147483646 h 1563"/>
                <a:gd name="T90" fmla="*/ 2147483646 w 788"/>
                <a:gd name="T91" fmla="*/ 2147483646 h 1563"/>
                <a:gd name="T92" fmla="*/ 2147483646 w 788"/>
                <a:gd name="T93" fmla="*/ 2147483646 h 1563"/>
                <a:gd name="T94" fmla="*/ 2147483646 w 788"/>
                <a:gd name="T95" fmla="*/ 2147483646 h 1563"/>
                <a:gd name="T96" fmla="*/ 2147483646 w 788"/>
                <a:gd name="T97" fmla="*/ 2147483646 h 1563"/>
                <a:gd name="T98" fmla="*/ 2147483646 w 788"/>
                <a:gd name="T99" fmla="*/ 2147483646 h 1563"/>
                <a:gd name="T100" fmla="*/ 2147483646 w 788"/>
                <a:gd name="T101" fmla="*/ 2147483646 h 1563"/>
                <a:gd name="T102" fmla="*/ 2147483646 w 788"/>
                <a:gd name="T103" fmla="*/ 2147483646 h 1563"/>
                <a:gd name="T104" fmla="*/ 2147483646 w 788"/>
                <a:gd name="T105" fmla="*/ 2147483646 h 1563"/>
                <a:gd name="T106" fmla="*/ 2147483646 w 788"/>
                <a:gd name="T107" fmla="*/ 2147483646 h 1563"/>
                <a:gd name="T108" fmla="*/ 2147483646 w 788"/>
                <a:gd name="T109" fmla="*/ 2147483646 h 1563"/>
                <a:gd name="T110" fmla="*/ 2147483646 w 788"/>
                <a:gd name="T111" fmla="*/ 2147483646 h 1563"/>
                <a:gd name="T112" fmla="*/ 2147483646 w 788"/>
                <a:gd name="T113" fmla="*/ 2147483646 h 15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88" h="1563">
                  <a:moveTo>
                    <a:pt x="775" y="137"/>
                  </a:moveTo>
                  <a:lnTo>
                    <a:pt x="775" y="137"/>
                  </a:lnTo>
                  <a:lnTo>
                    <a:pt x="773" y="132"/>
                  </a:lnTo>
                  <a:lnTo>
                    <a:pt x="769" y="128"/>
                  </a:lnTo>
                  <a:lnTo>
                    <a:pt x="764" y="123"/>
                  </a:lnTo>
                  <a:lnTo>
                    <a:pt x="756" y="115"/>
                  </a:lnTo>
                  <a:lnTo>
                    <a:pt x="745" y="106"/>
                  </a:lnTo>
                  <a:lnTo>
                    <a:pt x="732" y="96"/>
                  </a:lnTo>
                  <a:lnTo>
                    <a:pt x="714" y="86"/>
                  </a:lnTo>
                  <a:lnTo>
                    <a:pt x="693" y="75"/>
                  </a:lnTo>
                  <a:lnTo>
                    <a:pt x="666" y="64"/>
                  </a:lnTo>
                  <a:lnTo>
                    <a:pt x="635" y="53"/>
                  </a:lnTo>
                  <a:lnTo>
                    <a:pt x="600" y="42"/>
                  </a:lnTo>
                  <a:lnTo>
                    <a:pt x="558" y="31"/>
                  </a:lnTo>
                  <a:lnTo>
                    <a:pt x="510" y="19"/>
                  </a:lnTo>
                  <a:lnTo>
                    <a:pt x="456" y="9"/>
                  </a:lnTo>
                  <a:lnTo>
                    <a:pt x="395" y="0"/>
                  </a:lnTo>
                  <a:lnTo>
                    <a:pt x="394" y="0"/>
                  </a:lnTo>
                  <a:lnTo>
                    <a:pt x="332" y="9"/>
                  </a:lnTo>
                  <a:lnTo>
                    <a:pt x="277" y="19"/>
                  </a:lnTo>
                  <a:lnTo>
                    <a:pt x="230" y="31"/>
                  </a:lnTo>
                  <a:lnTo>
                    <a:pt x="188" y="42"/>
                  </a:lnTo>
                  <a:lnTo>
                    <a:pt x="152" y="53"/>
                  </a:lnTo>
                  <a:lnTo>
                    <a:pt x="121" y="64"/>
                  </a:lnTo>
                  <a:lnTo>
                    <a:pt x="95" y="75"/>
                  </a:lnTo>
                  <a:lnTo>
                    <a:pt x="73" y="86"/>
                  </a:lnTo>
                  <a:lnTo>
                    <a:pt x="57" y="96"/>
                  </a:lnTo>
                  <a:lnTo>
                    <a:pt x="42" y="106"/>
                  </a:lnTo>
                  <a:lnTo>
                    <a:pt x="31" y="115"/>
                  </a:lnTo>
                  <a:lnTo>
                    <a:pt x="23" y="123"/>
                  </a:lnTo>
                  <a:lnTo>
                    <a:pt x="18" y="128"/>
                  </a:lnTo>
                  <a:lnTo>
                    <a:pt x="14" y="132"/>
                  </a:lnTo>
                  <a:lnTo>
                    <a:pt x="12" y="137"/>
                  </a:lnTo>
                  <a:lnTo>
                    <a:pt x="7" y="212"/>
                  </a:lnTo>
                  <a:lnTo>
                    <a:pt x="2" y="283"/>
                  </a:lnTo>
                  <a:lnTo>
                    <a:pt x="0" y="351"/>
                  </a:lnTo>
                  <a:lnTo>
                    <a:pt x="0" y="414"/>
                  </a:lnTo>
                  <a:lnTo>
                    <a:pt x="1" y="474"/>
                  </a:lnTo>
                  <a:lnTo>
                    <a:pt x="3" y="529"/>
                  </a:lnTo>
                  <a:lnTo>
                    <a:pt x="8" y="580"/>
                  </a:lnTo>
                  <a:lnTo>
                    <a:pt x="12" y="626"/>
                  </a:lnTo>
                  <a:lnTo>
                    <a:pt x="17" y="668"/>
                  </a:lnTo>
                  <a:lnTo>
                    <a:pt x="22" y="703"/>
                  </a:lnTo>
                  <a:lnTo>
                    <a:pt x="27" y="735"/>
                  </a:lnTo>
                  <a:lnTo>
                    <a:pt x="32" y="761"/>
                  </a:lnTo>
                  <a:lnTo>
                    <a:pt x="40" y="796"/>
                  </a:lnTo>
                  <a:lnTo>
                    <a:pt x="42" y="808"/>
                  </a:lnTo>
                  <a:lnTo>
                    <a:pt x="54" y="835"/>
                  </a:lnTo>
                  <a:lnTo>
                    <a:pt x="67" y="860"/>
                  </a:lnTo>
                  <a:lnTo>
                    <a:pt x="80" y="882"/>
                  </a:lnTo>
                  <a:lnTo>
                    <a:pt x="92" y="899"/>
                  </a:lnTo>
                  <a:lnTo>
                    <a:pt x="103" y="914"/>
                  </a:lnTo>
                  <a:lnTo>
                    <a:pt x="112" y="924"/>
                  </a:lnTo>
                  <a:lnTo>
                    <a:pt x="120" y="933"/>
                  </a:lnTo>
                  <a:lnTo>
                    <a:pt x="132" y="1032"/>
                  </a:lnTo>
                  <a:lnTo>
                    <a:pt x="143" y="1120"/>
                  </a:lnTo>
                  <a:lnTo>
                    <a:pt x="155" y="1198"/>
                  </a:lnTo>
                  <a:lnTo>
                    <a:pt x="166" y="1267"/>
                  </a:lnTo>
                  <a:lnTo>
                    <a:pt x="176" y="1326"/>
                  </a:lnTo>
                  <a:lnTo>
                    <a:pt x="186" y="1378"/>
                  </a:lnTo>
                  <a:lnTo>
                    <a:pt x="195" y="1421"/>
                  </a:lnTo>
                  <a:lnTo>
                    <a:pt x="204" y="1457"/>
                  </a:lnTo>
                  <a:lnTo>
                    <a:pt x="212" y="1487"/>
                  </a:lnTo>
                  <a:lnTo>
                    <a:pt x="218" y="1511"/>
                  </a:lnTo>
                  <a:lnTo>
                    <a:pt x="224" y="1529"/>
                  </a:lnTo>
                  <a:lnTo>
                    <a:pt x="230" y="1543"/>
                  </a:lnTo>
                  <a:lnTo>
                    <a:pt x="236" y="1559"/>
                  </a:lnTo>
                  <a:lnTo>
                    <a:pt x="238" y="1563"/>
                  </a:lnTo>
                  <a:lnTo>
                    <a:pt x="394" y="1563"/>
                  </a:lnTo>
                  <a:lnTo>
                    <a:pt x="395" y="1563"/>
                  </a:lnTo>
                  <a:lnTo>
                    <a:pt x="549" y="1563"/>
                  </a:lnTo>
                  <a:lnTo>
                    <a:pt x="551" y="1559"/>
                  </a:lnTo>
                  <a:lnTo>
                    <a:pt x="559" y="1543"/>
                  </a:lnTo>
                  <a:lnTo>
                    <a:pt x="563" y="1529"/>
                  </a:lnTo>
                  <a:lnTo>
                    <a:pt x="570" y="1511"/>
                  </a:lnTo>
                  <a:lnTo>
                    <a:pt x="577" y="1487"/>
                  </a:lnTo>
                  <a:lnTo>
                    <a:pt x="584" y="1457"/>
                  </a:lnTo>
                  <a:lnTo>
                    <a:pt x="592" y="1421"/>
                  </a:lnTo>
                  <a:lnTo>
                    <a:pt x="602" y="1378"/>
                  </a:lnTo>
                  <a:lnTo>
                    <a:pt x="611" y="1326"/>
                  </a:lnTo>
                  <a:lnTo>
                    <a:pt x="622" y="1267"/>
                  </a:lnTo>
                  <a:lnTo>
                    <a:pt x="633" y="1198"/>
                  </a:lnTo>
                  <a:lnTo>
                    <a:pt x="644" y="1120"/>
                  </a:lnTo>
                  <a:lnTo>
                    <a:pt x="655" y="1032"/>
                  </a:lnTo>
                  <a:lnTo>
                    <a:pt x="667" y="933"/>
                  </a:lnTo>
                  <a:lnTo>
                    <a:pt x="676" y="924"/>
                  </a:lnTo>
                  <a:lnTo>
                    <a:pt x="684" y="914"/>
                  </a:lnTo>
                  <a:lnTo>
                    <a:pt x="695" y="899"/>
                  </a:lnTo>
                  <a:lnTo>
                    <a:pt x="707" y="882"/>
                  </a:lnTo>
                  <a:lnTo>
                    <a:pt x="721" y="860"/>
                  </a:lnTo>
                  <a:lnTo>
                    <a:pt x="734" y="835"/>
                  </a:lnTo>
                  <a:lnTo>
                    <a:pt x="745" y="808"/>
                  </a:lnTo>
                  <a:lnTo>
                    <a:pt x="748" y="796"/>
                  </a:lnTo>
                  <a:lnTo>
                    <a:pt x="756" y="761"/>
                  </a:lnTo>
                  <a:lnTo>
                    <a:pt x="761" y="735"/>
                  </a:lnTo>
                  <a:lnTo>
                    <a:pt x="766" y="703"/>
                  </a:lnTo>
                  <a:lnTo>
                    <a:pt x="771" y="668"/>
                  </a:lnTo>
                  <a:lnTo>
                    <a:pt x="776" y="626"/>
                  </a:lnTo>
                  <a:lnTo>
                    <a:pt x="781" y="580"/>
                  </a:lnTo>
                  <a:lnTo>
                    <a:pt x="784" y="529"/>
                  </a:lnTo>
                  <a:lnTo>
                    <a:pt x="786" y="474"/>
                  </a:lnTo>
                  <a:lnTo>
                    <a:pt x="788" y="414"/>
                  </a:lnTo>
                  <a:lnTo>
                    <a:pt x="787" y="351"/>
                  </a:lnTo>
                  <a:lnTo>
                    <a:pt x="786" y="283"/>
                  </a:lnTo>
                  <a:lnTo>
                    <a:pt x="782" y="212"/>
                  </a:lnTo>
                  <a:lnTo>
                    <a:pt x="775" y="1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7" name="Freeform 10">
              <a:extLst>
                <a:ext uri="{FF2B5EF4-FFF2-40B4-BE49-F238E27FC236}">
                  <a16:creationId xmlns:a16="http://schemas.microsoft.com/office/drawing/2014/main" id="{D645F3D4-2F21-2B48-ADF1-9B5CBF8AC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458" y="1739233"/>
              <a:ext cx="968375" cy="966787"/>
            </a:xfrm>
            <a:custGeom>
              <a:avLst/>
              <a:gdLst>
                <a:gd name="T0" fmla="*/ 2147483646 w 610"/>
                <a:gd name="T1" fmla="*/ 2147483646 h 609"/>
                <a:gd name="T2" fmla="*/ 2147483646 w 610"/>
                <a:gd name="T3" fmla="*/ 2147483646 h 609"/>
                <a:gd name="T4" fmla="*/ 2147483646 w 610"/>
                <a:gd name="T5" fmla="*/ 2147483646 h 609"/>
                <a:gd name="T6" fmla="*/ 2147483646 w 610"/>
                <a:gd name="T7" fmla="*/ 2147483646 h 609"/>
                <a:gd name="T8" fmla="*/ 2147483646 w 610"/>
                <a:gd name="T9" fmla="*/ 2147483646 h 609"/>
                <a:gd name="T10" fmla="*/ 2147483646 w 610"/>
                <a:gd name="T11" fmla="*/ 2147483646 h 609"/>
                <a:gd name="T12" fmla="*/ 2147483646 w 610"/>
                <a:gd name="T13" fmla="*/ 2147483646 h 609"/>
                <a:gd name="T14" fmla="*/ 2147483646 w 610"/>
                <a:gd name="T15" fmla="*/ 2147483646 h 609"/>
                <a:gd name="T16" fmla="*/ 2147483646 w 610"/>
                <a:gd name="T17" fmla="*/ 2147483646 h 609"/>
                <a:gd name="T18" fmla="*/ 2147483646 w 610"/>
                <a:gd name="T19" fmla="*/ 2147483646 h 609"/>
                <a:gd name="T20" fmla="*/ 2147483646 w 610"/>
                <a:gd name="T21" fmla="*/ 2147483646 h 609"/>
                <a:gd name="T22" fmla="*/ 2147483646 w 610"/>
                <a:gd name="T23" fmla="*/ 2147483646 h 609"/>
                <a:gd name="T24" fmla="*/ 2147483646 w 610"/>
                <a:gd name="T25" fmla="*/ 2147483646 h 609"/>
                <a:gd name="T26" fmla="*/ 2147483646 w 610"/>
                <a:gd name="T27" fmla="*/ 2147483646 h 609"/>
                <a:gd name="T28" fmla="*/ 2147483646 w 610"/>
                <a:gd name="T29" fmla="*/ 2147483646 h 609"/>
                <a:gd name="T30" fmla="*/ 2147483646 w 610"/>
                <a:gd name="T31" fmla="*/ 2147483646 h 609"/>
                <a:gd name="T32" fmla="*/ 2147483646 w 610"/>
                <a:gd name="T33" fmla="*/ 2147483646 h 609"/>
                <a:gd name="T34" fmla="*/ 2147483646 w 610"/>
                <a:gd name="T35" fmla="*/ 2147483646 h 609"/>
                <a:gd name="T36" fmla="*/ 2147483646 w 610"/>
                <a:gd name="T37" fmla="*/ 2147483646 h 609"/>
                <a:gd name="T38" fmla="*/ 2147483646 w 610"/>
                <a:gd name="T39" fmla="*/ 2147483646 h 609"/>
                <a:gd name="T40" fmla="*/ 2147483646 w 610"/>
                <a:gd name="T41" fmla="*/ 2147483646 h 609"/>
                <a:gd name="T42" fmla="*/ 2147483646 w 610"/>
                <a:gd name="T43" fmla="*/ 2147483646 h 609"/>
                <a:gd name="T44" fmla="*/ 2147483646 w 610"/>
                <a:gd name="T45" fmla="*/ 2147483646 h 609"/>
                <a:gd name="T46" fmla="*/ 2147483646 w 610"/>
                <a:gd name="T47" fmla="*/ 2147483646 h 609"/>
                <a:gd name="T48" fmla="*/ 2147483646 w 610"/>
                <a:gd name="T49" fmla="*/ 2147483646 h 609"/>
                <a:gd name="T50" fmla="*/ 2147483646 w 610"/>
                <a:gd name="T51" fmla="*/ 2147483646 h 609"/>
                <a:gd name="T52" fmla="*/ 2147483646 w 610"/>
                <a:gd name="T53" fmla="*/ 2147483646 h 609"/>
                <a:gd name="T54" fmla="*/ 2147483646 w 610"/>
                <a:gd name="T55" fmla="*/ 2147483646 h 609"/>
                <a:gd name="T56" fmla="*/ 2147483646 w 610"/>
                <a:gd name="T57" fmla="*/ 2147483646 h 609"/>
                <a:gd name="T58" fmla="*/ 2147483646 w 610"/>
                <a:gd name="T59" fmla="*/ 2147483646 h 609"/>
                <a:gd name="T60" fmla="*/ 2147483646 w 610"/>
                <a:gd name="T61" fmla="*/ 2147483646 h 609"/>
                <a:gd name="T62" fmla="*/ 2147483646 w 610"/>
                <a:gd name="T63" fmla="*/ 2147483646 h 609"/>
                <a:gd name="T64" fmla="*/ 0 w 610"/>
                <a:gd name="T65" fmla="*/ 2147483646 h 609"/>
                <a:gd name="T66" fmla="*/ 0 w 610"/>
                <a:gd name="T67" fmla="*/ 2147483646 h 609"/>
                <a:gd name="T68" fmla="*/ 2147483646 w 610"/>
                <a:gd name="T69" fmla="*/ 2147483646 h 609"/>
                <a:gd name="T70" fmla="*/ 2147483646 w 610"/>
                <a:gd name="T71" fmla="*/ 2147483646 h 609"/>
                <a:gd name="T72" fmla="*/ 2147483646 w 610"/>
                <a:gd name="T73" fmla="*/ 2147483646 h 609"/>
                <a:gd name="T74" fmla="*/ 2147483646 w 610"/>
                <a:gd name="T75" fmla="*/ 2147483646 h 609"/>
                <a:gd name="T76" fmla="*/ 2147483646 w 610"/>
                <a:gd name="T77" fmla="*/ 2147483646 h 609"/>
                <a:gd name="T78" fmla="*/ 2147483646 w 610"/>
                <a:gd name="T79" fmla="*/ 2147483646 h 609"/>
                <a:gd name="T80" fmla="*/ 2147483646 w 610"/>
                <a:gd name="T81" fmla="*/ 2147483646 h 609"/>
                <a:gd name="T82" fmla="*/ 2147483646 w 610"/>
                <a:gd name="T83" fmla="*/ 2147483646 h 609"/>
                <a:gd name="T84" fmla="*/ 2147483646 w 610"/>
                <a:gd name="T85" fmla="*/ 2147483646 h 609"/>
                <a:gd name="T86" fmla="*/ 2147483646 w 610"/>
                <a:gd name="T87" fmla="*/ 2147483646 h 6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10" h="609">
                  <a:moveTo>
                    <a:pt x="305" y="609"/>
                  </a:moveTo>
                  <a:lnTo>
                    <a:pt x="305" y="609"/>
                  </a:lnTo>
                  <a:lnTo>
                    <a:pt x="320" y="608"/>
                  </a:lnTo>
                  <a:lnTo>
                    <a:pt x="336" y="607"/>
                  </a:lnTo>
                  <a:lnTo>
                    <a:pt x="351" y="606"/>
                  </a:lnTo>
                  <a:lnTo>
                    <a:pt x="366" y="603"/>
                  </a:lnTo>
                  <a:lnTo>
                    <a:pt x="380" y="599"/>
                  </a:lnTo>
                  <a:lnTo>
                    <a:pt x="396" y="595"/>
                  </a:lnTo>
                  <a:lnTo>
                    <a:pt x="409" y="591"/>
                  </a:lnTo>
                  <a:lnTo>
                    <a:pt x="423" y="585"/>
                  </a:lnTo>
                  <a:lnTo>
                    <a:pt x="437" y="580"/>
                  </a:lnTo>
                  <a:lnTo>
                    <a:pt x="450" y="573"/>
                  </a:lnTo>
                  <a:lnTo>
                    <a:pt x="462" y="565"/>
                  </a:lnTo>
                  <a:lnTo>
                    <a:pt x="475" y="557"/>
                  </a:lnTo>
                  <a:lnTo>
                    <a:pt x="487" y="548"/>
                  </a:lnTo>
                  <a:lnTo>
                    <a:pt x="499" y="540"/>
                  </a:lnTo>
                  <a:lnTo>
                    <a:pt x="510" y="530"/>
                  </a:lnTo>
                  <a:lnTo>
                    <a:pt x="520" y="520"/>
                  </a:lnTo>
                  <a:lnTo>
                    <a:pt x="530" y="510"/>
                  </a:lnTo>
                  <a:lnTo>
                    <a:pt x="540" y="499"/>
                  </a:lnTo>
                  <a:lnTo>
                    <a:pt x="549" y="486"/>
                  </a:lnTo>
                  <a:lnTo>
                    <a:pt x="558" y="475"/>
                  </a:lnTo>
                  <a:lnTo>
                    <a:pt x="565" y="462"/>
                  </a:lnTo>
                  <a:lnTo>
                    <a:pt x="573" y="450"/>
                  </a:lnTo>
                  <a:lnTo>
                    <a:pt x="580" y="437"/>
                  </a:lnTo>
                  <a:lnTo>
                    <a:pt x="585" y="423"/>
                  </a:lnTo>
                  <a:lnTo>
                    <a:pt x="591" y="409"/>
                  </a:lnTo>
                  <a:lnTo>
                    <a:pt x="595" y="396"/>
                  </a:lnTo>
                  <a:lnTo>
                    <a:pt x="600" y="381"/>
                  </a:lnTo>
                  <a:lnTo>
                    <a:pt x="603" y="366"/>
                  </a:lnTo>
                  <a:lnTo>
                    <a:pt x="606" y="351"/>
                  </a:lnTo>
                  <a:lnTo>
                    <a:pt x="607" y="336"/>
                  </a:lnTo>
                  <a:lnTo>
                    <a:pt x="609" y="320"/>
                  </a:lnTo>
                  <a:lnTo>
                    <a:pt x="610" y="305"/>
                  </a:lnTo>
                  <a:lnTo>
                    <a:pt x="609" y="289"/>
                  </a:lnTo>
                  <a:lnTo>
                    <a:pt x="607" y="274"/>
                  </a:lnTo>
                  <a:lnTo>
                    <a:pt x="606" y="258"/>
                  </a:lnTo>
                  <a:lnTo>
                    <a:pt x="603" y="244"/>
                  </a:lnTo>
                  <a:lnTo>
                    <a:pt x="600" y="228"/>
                  </a:lnTo>
                  <a:lnTo>
                    <a:pt x="595" y="214"/>
                  </a:lnTo>
                  <a:lnTo>
                    <a:pt x="591" y="201"/>
                  </a:lnTo>
                  <a:lnTo>
                    <a:pt x="585" y="186"/>
                  </a:lnTo>
                  <a:lnTo>
                    <a:pt x="580" y="173"/>
                  </a:lnTo>
                  <a:lnTo>
                    <a:pt x="573" y="160"/>
                  </a:lnTo>
                  <a:lnTo>
                    <a:pt x="565" y="147"/>
                  </a:lnTo>
                  <a:lnTo>
                    <a:pt x="558" y="134"/>
                  </a:lnTo>
                  <a:lnTo>
                    <a:pt x="549" y="123"/>
                  </a:lnTo>
                  <a:lnTo>
                    <a:pt x="540" y="111"/>
                  </a:lnTo>
                  <a:lnTo>
                    <a:pt x="530" y="100"/>
                  </a:lnTo>
                  <a:lnTo>
                    <a:pt x="520" y="90"/>
                  </a:lnTo>
                  <a:lnTo>
                    <a:pt x="510" y="80"/>
                  </a:lnTo>
                  <a:lnTo>
                    <a:pt x="499" y="70"/>
                  </a:lnTo>
                  <a:lnTo>
                    <a:pt x="487" y="61"/>
                  </a:lnTo>
                  <a:lnTo>
                    <a:pt x="475" y="52"/>
                  </a:lnTo>
                  <a:lnTo>
                    <a:pt x="462" y="44"/>
                  </a:lnTo>
                  <a:lnTo>
                    <a:pt x="450" y="37"/>
                  </a:lnTo>
                  <a:lnTo>
                    <a:pt x="437" y="30"/>
                  </a:lnTo>
                  <a:lnTo>
                    <a:pt x="423" y="24"/>
                  </a:lnTo>
                  <a:lnTo>
                    <a:pt x="409" y="19"/>
                  </a:lnTo>
                  <a:lnTo>
                    <a:pt x="396" y="14"/>
                  </a:lnTo>
                  <a:lnTo>
                    <a:pt x="380" y="10"/>
                  </a:lnTo>
                  <a:lnTo>
                    <a:pt x="366" y="7"/>
                  </a:lnTo>
                  <a:lnTo>
                    <a:pt x="351" y="3"/>
                  </a:lnTo>
                  <a:lnTo>
                    <a:pt x="336" y="2"/>
                  </a:lnTo>
                  <a:lnTo>
                    <a:pt x="320" y="1"/>
                  </a:lnTo>
                  <a:lnTo>
                    <a:pt x="305" y="0"/>
                  </a:lnTo>
                  <a:lnTo>
                    <a:pt x="289" y="1"/>
                  </a:lnTo>
                  <a:lnTo>
                    <a:pt x="274" y="2"/>
                  </a:lnTo>
                  <a:lnTo>
                    <a:pt x="258" y="3"/>
                  </a:lnTo>
                  <a:lnTo>
                    <a:pt x="243" y="7"/>
                  </a:lnTo>
                  <a:lnTo>
                    <a:pt x="228" y="10"/>
                  </a:lnTo>
                  <a:lnTo>
                    <a:pt x="214" y="14"/>
                  </a:lnTo>
                  <a:lnTo>
                    <a:pt x="199" y="19"/>
                  </a:lnTo>
                  <a:lnTo>
                    <a:pt x="186" y="24"/>
                  </a:lnTo>
                  <a:lnTo>
                    <a:pt x="173" y="30"/>
                  </a:lnTo>
                  <a:lnTo>
                    <a:pt x="159" y="37"/>
                  </a:lnTo>
                  <a:lnTo>
                    <a:pt x="146" y="44"/>
                  </a:lnTo>
                  <a:lnTo>
                    <a:pt x="134" y="52"/>
                  </a:lnTo>
                  <a:lnTo>
                    <a:pt x="122" y="61"/>
                  </a:lnTo>
                  <a:lnTo>
                    <a:pt x="111" y="70"/>
                  </a:lnTo>
                  <a:lnTo>
                    <a:pt x="100" y="80"/>
                  </a:lnTo>
                  <a:lnTo>
                    <a:pt x="89" y="90"/>
                  </a:lnTo>
                  <a:lnTo>
                    <a:pt x="79" y="100"/>
                  </a:lnTo>
                  <a:lnTo>
                    <a:pt x="70" y="111"/>
                  </a:lnTo>
                  <a:lnTo>
                    <a:pt x="61" y="123"/>
                  </a:lnTo>
                  <a:lnTo>
                    <a:pt x="52" y="134"/>
                  </a:lnTo>
                  <a:lnTo>
                    <a:pt x="44" y="147"/>
                  </a:lnTo>
                  <a:lnTo>
                    <a:pt x="36" y="160"/>
                  </a:lnTo>
                  <a:lnTo>
                    <a:pt x="30" y="173"/>
                  </a:lnTo>
                  <a:lnTo>
                    <a:pt x="24" y="186"/>
                  </a:lnTo>
                  <a:lnTo>
                    <a:pt x="19" y="201"/>
                  </a:lnTo>
                  <a:lnTo>
                    <a:pt x="13" y="214"/>
                  </a:lnTo>
                  <a:lnTo>
                    <a:pt x="10" y="228"/>
                  </a:lnTo>
                  <a:lnTo>
                    <a:pt x="6" y="244"/>
                  </a:lnTo>
                  <a:lnTo>
                    <a:pt x="3" y="258"/>
                  </a:lnTo>
                  <a:lnTo>
                    <a:pt x="1" y="274"/>
                  </a:lnTo>
                  <a:lnTo>
                    <a:pt x="0" y="289"/>
                  </a:lnTo>
                  <a:lnTo>
                    <a:pt x="0" y="305"/>
                  </a:lnTo>
                  <a:lnTo>
                    <a:pt x="0" y="320"/>
                  </a:lnTo>
                  <a:lnTo>
                    <a:pt x="1" y="336"/>
                  </a:lnTo>
                  <a:lnTo>
                    <a:pt x="3" y="351"/>
                  </a:lnTo>
                  <a:lnTo>
                    <a:pt x="6" y="366"/>
                  </a:lnTo>
                  <a:lnTo>
                    <a:pt x="10" y="381"/>
                  </a:lnTo>
                  <a:lnTo>
                    <a:pt x="13" y="396"/>
                  </a:lnTo>
                  <a:lnTo>
                    <a:pt x="19" y="409"/>
                  </a:lnTo>
                  <a:lnTo>
                    <a:pt x="24" y="423"/>
                  </a:lnTo>
                  <a:lnTo>
                    <a:pt x="30" y="437"/>
                  </a:lnTo>
                  <a:lnTo>
                    <a:pt x="36" y="450"/>
                  </a:lnTo>
                  <a:lnTo>
                    <a:pt x="44" y="462"/>
                  </a:lnTo>
                  <a:lnTo>
                    <a:pt x="52" y="475"/>
                  </a:lnTo>
                  <a:lnTo>
                    <a:pt x="61" y="486"/>
                  </a:lnTo>
                  <a:lnTo>
                    <a:pt x="70" y="499"/>
                  </a:lnTo>
                  <a:lnTo>
                    <a:pt x="79" y="510"/>
                  </a:lnTo>
                  <a:lnTo>
                    <a:pt x="89" y="520"/>
                  </a:lnTo>
                  <a:lnTo>
                    <a:pt x="100" y="530"/>
                  </a:lnTo>
                  <a:lnTo>
                    <a:pt x="111" y="540"/>
                  </a:lnTo>
                  <a:lnTo>
                    <a:pt x="122" y="548"/>
                  </a:lnTo>
                  <a:lnTo>
                    <a:pt x="134" y="557"/>
                  </a:lnTo>
                  <a:lnTo>
                    <a:pt x="146" y="565"/>
                  </a:lnTo>
                  <a:lnTo>
                    <a:pt x="159" y="573"/>
                  </a:lnTo>
                  <a:lnTo>
                    <a:pt x="173" y="580"/>
                  </a:lnTo>
                  <a:lnTo>
                    <a:pt x="186" y="585"/>
                  </a:lnTo>
                  <a:lnTo>
                    <a:pt x="199" y="591"/>
                  </a:lnTo>
                  <a:lnTo>
                    <a:pt x="214" y="595"/>
                  </a:lnTo>
                  <a:lnTo>
                    <a:pt x="228" y="599"/>
                  </a:lnTo>
                  <a:lnTo>
                    <a:pt x="243" y="603"/>
                  </a:lnTo>
                  <a:lnTo>
                    <a:pt x="258" y="606"/>
                  </a:lnTo>
                  <a:lnTo>
                    <a:pt x="274" y="607"/>
                  </a:lnTo>
                  <a:lnTo>
                    <a:pt x="289" y="608"/>
                  </a:lnTo>
                  <a:lnTo>
                    <a:pt x="305" y="6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29" name="Group 35">
            <a:extLst>
              <a:ext uri="{FF2B5EF4-FFF2-40B4-BE49-F238E27FC236}">
                <a16:creationId xmlns:a16="http://schemas.microsoft.com/office/drawing/2014/main" id="{89DA7EB6-24CA-6941-A0D7-E7AAEEF17918}"/>
              </a:ext>
            </a:extLst>
          </p:cNvPr>
          <p:cNvGrpSpPr>
            <a:grpSpLocks/>
          </p:cNvGrpSpPr>
          <p:nvPr/>
        </p:nvGrpSpPr>
        <p:grpSpPr bwMode="auto">
          <a:xfrm>
            <a:off x="4760913" y="3671254"/>
            <a:ext cx="222250" cy="631825"/>
            <a:chOff x="3215583" y="1739233"/>
            <a:chExt cx="1250950" cy="3532187"/>
          </a:xfrm>
        </p:grpSpPr>
        <p:sp>
          <p:nvSpPr>
            <p:cNvPr id="38964" name="Freeform 9">
              <a:extLst>
                <a:ext uri="{FF2B5EF4-FFF2-40B4-BE49-F238E27FC236}">
                  <a16:creationId xmlns:a16="http://schemas.microsoft.com/office/drawing/2014/main" id="{02C3CB2C-F3AB-724B-838F-5DCAA853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583" y="2790158"/>
              <a:ext cx="1250950" cy="2481262"/>
            </a:xfrm>
            <a:custGeom>
              <a:avLst/>
              <a:gdLst>
                <a:gd name="T0" fmla="*/ 2147483646 w 788"/>
                <a:gd name="T1" fmla="*/ 2147483646 h 1563"/>
                <a:gd name="T2" fmla="*/ 2147483646 w 788"/>
                <a:gd name="T3" fmla="*/ 2147483646 h 1563"/>
                <a:gd name="T4" fmla="*/ 2147483646 w 788"/>
                <a:gd name="T5" fmla="*/ 2147483646 h 1563"/>
                <a:gd name="T6" fmla="*/ 2147483646 w 788"/>
                <a:gd name="T7" fmla="*/ 2147483646 h 1563"/>
                <a:gd name="T8" fmla="*/ 2147483646 w 788"/>
                <a:gd name="T9" fmla="*/ 2147483646 h 1563"/>
                <a:gd name="T10" fmla="*/ 2147483646 w 788"/>
                <a:gd name="T11" fmla="*/ 2147483646 h 1563"/>
                <a:gd name="T12" fmla="*/ 2147483646 w 788"/>
                <a:gd name="T13" fmla="*/ 2147483646 h 1563"/>
                <a:gd name="T14" fmla="*/ 2147483646 w 788"/>
                <a:gd name="T15" fmla="*/ 2147483646 h 1563"/>
                <a:gd name="T16" fmla="*/ 2147483646 w 788"/>
                <a:gd name="T17" fmla="*/ 0 h 1563"/>
                <a:gd name="T18" fmla="*/ 2147483646 w 788"/>
                <a:gd name="T19" fmla="*/ 2147483646 h 1563"/>
                <a:gd name="T20" fmla="*/ 2147483646 w 788"/>
                <a:gd name="T21" fmla="*/ 2147483646 h 1563"/>
                <a:gd name="T22" fmla="*/ 2147483646 w 788"/>
                <a:gd name="T23" fmla="*/ 2147483646 h 1563"/>
                <a:gd name="T24" fmla="*/ 2147483646 w 788"/>
                <a:gd name="T25" fmla="*/ 2147483646 h 1563"/>
                <a:gd name="T26" fmla="*/ 2147483646 w 788"/>
                <a:gd name="T27" fmla="*/ 2147483646 h 1563"/>
                <a:gd name="T28" fmla="*/ 2147483646 w 788"/>
                <a:gd name="T29" fmla="*/ 2147483646 h 1563"/>
                <a:gd name="T30" fmla="*/ 2147483646 w 788"/>
                <a:gd name="T31" fmla="*/ 2147483646 h 1563"/>
                <a:gd name="T32" fmla="*/ 2147483646 w 788"/>
                <a:gd name="T33" fmla="*/ 2147483646 h 1563"/>
                <a:gd name="T34" fmla="*/ 2147483646 w 788"/>
                <a:gd name="T35" fmla="*/ 2147483646 h 1563"/>
                <a:gd name="T36" fmla="*/ 0 w 788"/>
                <a:gd name="T37" fmla="*/ 2147483646 h 1563"/>
                <a:gd name="T38" fmla="*/ 2147483646 w 788"/>
                <a:gd name="T39" fmla="*/ 2147483646 h 1563"/>
                <a:gd name="T40" fmla="*/ 2147483646 w 788"/>
                <a:gd name="T41" fmla="*/ 2147483646 h 1563"/>
                <a:gd name="T42" fmla="*/ 2147483646 w 788"/>
                <a:gd name="T43" fmla="*/ 2147483646 h 1563"/>
                <a:gd name="T44" fmla="*/ 2147483646 w 788"/>
                <a:gd name="T45" fmla="*/ 2147483646 h 1563"/>
                <a:gd name="T46" fmla="*/ 2147483646 w 788"/>
                <a:gd name="T47" fmla="*/ 2147483646 h 1563"/>
                <a:gd name="T48" fmla="*/ 2147483646 w 788"/>
                <a:gd name="T49" fmla="*/ 2147483646 h 1563"/>
                <a:gd name="T50" fmla="*/ 2147483646 w 788"/>
                <a:gd name="T51" fmla="*/ 2147483646 h 1563"/>
                <a:gd name="T52" fmla="*/ 2147483646 w 788"/>
                <a:gd name="T53" fmla="*/ 2147483646 h 1563"/>
                <a:gd name="T54" fmla="*/ 2147483646 w 788"/>
                <a:gd name="T55" fmla="*/ 2147483646 h 1563"/>
                <a:gd name="T56" fmla="*/ 2147483646 w 788"/>
                <a:gd name="T57" fmla="*/ 2147483646 h 1563"/>
                <a:gd name="T58" fmla="*/ 2147483646 w 788"/>
                <a:gd name="T59" fmla="*/ 2147483646 h 1563"/>
                <a:gd name="T60" fmla="*/ 2147483646 w 788"/>
                <a:gd name="T61" fmla="*/ 2147483646 h 1563"/>
                <a:gd name="T62" fmla="*/ 2147483646 w 788"/>
                <a:gd name="T63" fmla="*/ 2147483646 h 1563"/>
                <a:gd name="T64" fmla="*/ 2147483646 w 788"/>
                <a:gd name="T65" fmla="*/ 2147483646 h 1563"/>
                <a:gd name="T66" fmla="*/ 2147483646 w 788"/>
                <a:gd name="T67" fmla="*/ 2147483646 h 1563"/>
                <a:gd name="T68" fmla="*/ 2147483646 w 788"/>
                <a:gd name="T69" fmla="*/ 2147483646 h 1563"/>
                <a:gd name="T70" fmla="*/ 2147483646 w 788"/>
                <a:gd name="T71" fmla="*/ 2147483646 h 1563"/>
                <a:gd name="T72" fmla="*/ 2147483646 w 788"/>
                <a:gd name="T73" fmla="*/ 2147483646 h 1563"/>
                <a:gd name="T74" fmla="*/ 2147483646 w 788"/>
                <a:gd name="T75" fmla="*/ 2147483646 h 1563"/>
                <a:gd name="T76" fmla="*/ 2147483646 w 788"/>
                <a:gd name="T77" fmla="*/ 2147483646 h 1563"/>
                <a:gd name="T78" fmla="*/ 2147483646 w 788"/>
                <a:gd name="T79" fmla="*/ 2147483646 h 1563"/>
                <a:gd name="T80" fmla="*/ 2147483646 w 788"/>
                <a:gd name="T81" fmla="*/ 2147483646 h 1563"/>
                <a:gd name="T82" fmla="*/ 2147483646 w 788"/>
                <a:gd name="T83" fmla="*/ 2147483646 h 1563"/>
                <a:gd name="T84" fmla="*/ 2147483646 w 788"/>
                <a:gd name="T85" fmla="*/ 2147483646 h 1563"/>
                <a:gd name="T86" fmla="*/ 2147483646 w 788"/>
                <a:gd name="T87" fmla="*/ 2147483646 h 1563"/>
                <a:gd name="T88" fmla="*/ 2147483646 w 788"/>
                <a:gd name="T89" fmla="*/ 2147483646 h 1563"/>
                <a:gd name="T90" fmla="*/ 2147483646 w 788"/>
                <a:gd name="T91" fmla="*/ 2147483646 h 1563"/>
                <a:gd name="T92" fmla="*/ 2147483646 w 788"/>
                <a:gd name="T93" fmla="*/ 2147483646 h 1563"/>
                <a:gd name="T94" fmla="*/ 2147483646 w 788"/>
                <a:gd name="T95" fmla="*/ 2147483646 h 1563"/>
                <a:gd name="T96" fmla="*/ 2147483646 w 788"/>
                <a:gd name="T97" fmla="*/ 2147483646 h 1563"/>
                <a:gd name="T98" fmla="*/ 2147483646 w 788"/>
                <a:gd name="T99" fmla="*/ 2147483646 h 1563"/>
                <a:gd name="T100" fmla="*/ 2147483646 w 788"/>
                <a:gd name="T101" fmla="*/ 2147483646 h 1563"/>
                <a:gd name="T102" fmla="*/ 2147483646 w 788"/>
                <a:gd name="T103" fmla="*/ 2147483646 h 1563"/>
                <a:gd name="T104" fmla="*/ 2147483646 w 788"/>
                <a:gd name="T105" fmla="*/ 2147483646 h 1563"/>
                <a:gd name="T106" fmla="*/ 2147483646 w 788"/>
                <a:gd name="T107" fmla="*/ 2147483646 h 1563"/>
                <a:gd name="T108" fmla="*/ 2147483646 w 788"/>
                <a:gd name="T109" fmla="*/ 2147483646 h 1563"/>
                <a:gd name="T110" fmla="*/ 2147483646 w 788"/>
                <a:gd name="T111" fmla="*/ 2147483646 h 1563"/>
                <a:gd name="T112" fmla="*/ 2147483646 w 788"/>
                <a:gd name="T113" fmla="*/ 2147483646 h 15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88" h="1563">
                  <a:moveTo>
                    <a:pt x="775" y="137"/>
                  </a:moveTo>
                  <a:lnTo>
                    <a:pt x="775" y="137"/>
                  </a:lnTo>
                  <a:lnTo>
                    <a:pt x="773" y="132"/>
                  </a:lnTo>
                  <a:lnTo>
                    <a:pt x="769" y="128"/>
                  </a:lnTo>
                  <a:lnTo>
                    <a:pt x="764" y="123"/>
                  </a:lnTo>
                  <a:lnTo>
                    <a:pt x="756" y="115"/>
                  </a:lnTo>
                  <a:lnTo>
                    <a:pt x="745" y="106"/>
                  </a:lnTo>
                  <a:lnTo>
                    <a:pt x="732" y="96"/>
                  </a:lnTo>
                  <a:lnTo>
                    <a:pt x="714" y="86"/>
                  </a:lnTo>
                  <a:lnTo>
                    <a:pt x="693" y="75"/>
                  </a:lnTo>
                  <a:lnTo>
                    <a:pt x="666" y="64"/>
                  </a:lnTo>
                  <a:lnTo>
                    <a:pt x="635" y="53"/>
                  </a:lnTo>
                  <a:lnTo>
                    <a:pt x="600" y="42"/>
                  </a:lnTo>
                  <a:lnTo>
                    <a:pt x="558" y="31"/>
                  </a:lnTo>
                  <a:lnTo>
                    <a:pt x="510" y="19"/>
                  </a:lnTo>
                  <a:lnTo>
                    <a:pt x="456" y="9"/>
                  </a:lnTo>
                  <a:lnTo>
                    <a:pt x="395" y="0"/>
                  </a:lnTo>
                  <a:lnTo>
                    <a:pt x="394" y="0"/>
                  </a:lnTo>
                  <a:lnTo>
                    <a:pt x="332" y="9"/>
                  </a:lnTo>
                  <a:lnTo>
                    <a:pt x="277" y="19"/>
                  </a:lnTo>
                  <a:lnTo>
                    <a:pt x="230" y="31"/>
                  </a:lnTo>
                  <a:lnTo>
                    <a:pt x="188" y="42"/>
                  </a:lnTo>
                  <a:lnTo>
                    <a:pt x="152" y="53"/>
                  </a:lnTo>
                  <a:lnTo>
                    <a:pt x="121" y="64"/>
                  </a:lnTo>
                  <a:lnTo>
                    <a:pt x="95" y="75"/>
                  </a:lnTo>
                  <a:lnTo>
                    <a:pt x="73" y="86"/>
                  </a:lnTo>
                  <a:lnTo>
                    <a:pt x="57" y="96"/>
                  </a:lnTo>
                  <a:lnTo>
                    <a:pt x="42" y="106"/>
                  </a:lnTo>
                  <a:lnTo>
                    <a:pt x="31" y="115"/>
                  </a:lnTo>
                  <a:lnTo>
                    <a:pt x="23" y="123"/>
                  </a:lnTo>
                  <a:lnTo>
                    <a:pt x="18" y="128"/>
                  </a:lnTo>
                  <a:lnTo>
                    <a:pt x="14" y="132"/>
                  </a:lnTo>
                  <a:lnTo>
                    <a:pt x="12" y="137"/>
                  </a:lnTo>
                  <a:lnTo>
                    <a:pt x="7" y="212"/>
                  </a:lnTo>
                  <a:lnTo>
                    <a:pt x="2" y="283"/>
                  </a:lnTo>
                  <a:lnTo>
                    <a:pt x="0" y="351"/>
                  </a:lnTo>
                  <a:lnTo>
                    <a:pt x="0" y="414"/>
                  </a:lnTo>
                  <a:lnTo>
                    <a:pt x="1" y="474"/>
                  </a:lnTo>
                  <a:lnTo>
                    <a:pt x="3" y="529"/>
                  </a:lnTo>
                  <a:lnTo>
                    <a:pt x="8" y="580"/>
                  </a:lnTo>
                  <a:lnTo>
                    <a:pt x="12" y="626"/>
                  </a:lnTo>
                  <a:lnTo>
                    <a:pt x="17" y="668"/>
                  </a:lnTo>
                  <a:lnTo>
                    <a:pt x="22" y="703"/>
                  </a:lnTo>
                  <a:lnTo>
                    <a:pt x="27" y="735"/>
                  </a:lnTo>
                  <a:lnTo>
                    <a:pt x="32" y="761"/>
                  </a:lnTo>
                  <a:lnTo>
                    <a:pt x="40" y="796"/>
                  </a:lnTo>
                  <a:lnTo>
                    <a:pt x="42" y="808"/>
                  </a:lnTo>
                  <a:lnTo>
                    <a:pt x="54" y="835"/>
                  </a:lnTo>
                  <a:lnTo>
                    <a:pt x="67" y="860"/>
                  </a:lnTo>
                  <a:lnTo>
                    <a:pt x="80" y="882"/>
                  </a:lnTo>
                  <a:lnTo>
                    <a:pt x="92" y="899"/>
                  </a:lnTo>
                  <a:lnTo>
                    <a:pt x="103" y="914"/>
                  </a:lnTo>
                  <a:lnTo>
                    <a:pt x="112" y="924"/>
                  </a:lnTo>
                  <a:lnTo>
                    <a:pt x="120" y="933"/>
                  </a:lnTo>
                  <a:lnTo>
                    <a:pt x="132" y="1032"/>
                  </a:lnTo>
                  <a:lnTo>
                    <a:pt x="143" y="1120"/>
                  </a:lnTo>
                  <a:lnTo>
                    <a:pt x="155" y="1198"/>
                  </a:lnTo>
                  <a:lnTo>
                    <a:pt x="166" y="1267"/>
                  </a:lnTo>
                  <a:lnTo>
                    <a:pt x="176" y="1326"/>
                  </a:lnTo>
                  <a:lnTo>
                    <a:pt x="186" y="1378"/>
                  </a:lnTo>
                  <a:lnTo>
                    <a:pt x="195" y="1421"/>
                  </a:lnTo>
                  <a:lnTo>
                    <a:pt x="204" y="1457"/>
                  </a:lnTo>
                  <a:lnTo>
                    <a:pt x="212" y="1487"/>
                  </a:lnTo>
                  <a:lnTo>
                    <a:pt x="218" y="1511"/>
                  </a:lnTo>
                  <a:lnTo>
                    <a:pt x="224" y="1529"/>
                  </a:lnTo>
                  <a:lnTo>
                    <a:pt x="230" y="1543"/>
                  </a:lnTo>
                  <a:lnTo>
                    <a:pt x="236" y="1559"/>
                  </a:lnTo>
                  <a:lnTo>
                    <a:pt x="238" y="1563"/>
                  </a:lnTo>
                  <a:lnTo>
                    <a:pt x="394" y="1563"/>
                  </a:lnTo>
                  <a:lnTo>
                    <a:pt x="395" y="1563"/>
                  </a:lnTo>
                  <a:lnTo>
                    <a:pt x="549" y="1563"/>
                  </a:lnTo>
                  <a:lnTo>
                    <a:pt x="551" y="1559"/>
                  </a:lnTo>
                  <a:lnTo>
                    <a:pt x="559" y="1543"/>
                  </a:lnTo>
                  <a:lnTo>
                    <a:pt x="563" y="1529"/>
                  </a:lnTo>
                  <a:lnTo>
                    <a:pt x="570" y="1511"/>
                  </a:lnTo>
                  <a:lnTo>
                    <a:pt x="577" y="1487"/>
                  </a:lnTo>
                  <a:lnTo>
                    <a:pt x="584" y="1457"/>
                  </a:lnTo>
                  <a:lnTo>
                    <a:pt x="592" y="1421"/>
                  </a:lnTo>
                  <a:lnTo>
                    <a:pt x="602" y="1378"/>
                  </a:lnTo>
                  <a:lnTo>
                    <a:pt x="611" y="1326"/>
                  </a:lnTo>
                  <a:lnTo>
                    <a:pt x="622" y="1267"/>
                  </a:lnTo>
                  <a:lnTo>
                    <a:pt x="633" y="1198"/>
                  </a:lnTo>
                  <a:lnTo>
                    <a:pt x="644" y="1120"/>
                  </a:lnTo>
                  <a:lnTo>
                    <a:pt x="655" y="1032"/>
                  </a:lnTo>
                  <a:lnTo>
                    <a:pt x="667" y="933"/>
                  </a:lnTo>
                  <a:lnTo>
                    <a:pt x="676" y="924"/>
                  </a:lnTo>
                  <a:lnTo>
                    <a:pt x="684" y="914"/>
                  </a:lnTo>
                  <a:lnTo>
                    <a:pt x="695" y="899"/>
                  </a:lnTo>
                  <a:lnTo>
                    <a:pt x="707" y="882"/>
                  </a:lnTo>
                  <a:lnTo>
                    <a:pt x="721" y="860"/>
                  </a:lnTo>
                  <a:lnTo>
                    <a:pt x="734" y="835"/>
                  </a:lnTo>
                  <a:lnTo>
                    <a:pt x="745" y="808"/>
                  </a:lnTo>
                  <a:lnTo>
                    <a:pt x="748" y="796"/>
                  </a:lnTo>
                  <a:lnTo>
                    <a:pt x="756" y="761"/>
                  </a:lnTo>
                  <a:lnTo>
                    <a:pt x="761" y="735"/>
                  </a:lnTo>
                  <a:lnTo>
                    <a:pt x="766" y="703"/>
                  </a:lnTo>
                  <a:lnTo>
                    <a:pt x="771" y="668"/>
                  </a:lnTo>
                  <a:lnTo>
                    <a:pt x="776" y="626"/>
                  </a:lnTo>
                  <a:lnTo>
                    <a:pt x="781" y="580"/>
                  </a:lnTo>
                  <a:lnTo>
                    <a:pt x="784" y="529"/>
                  </a:lnTo>
                  <a:lnTo>
                    <a:pt x="786" y="474"/>
                  </a:lnTo>
                  <a:lnTo>
                    <a:pt x="788" y="414"/>
                  </a:lnTo>
                  <a:lnTo>
                    <a:pt x="787" y="351"/>
                  </a:lnTo>
                  <a:lnTo>
                    <a:pt x="786" y="283"/>
                  </a:lnTo>
                  <a:lnTo>
                    <a:pt x="782" y="212"/>
                  </a:lnTo>
                  <a:lnTo>
                    <a:pt x="775" y="1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5" name="Freeform 10">
              <a:extLst>
                <a:ext uri="{FF2B5EF4-FFF2-40B4-BE49-F238E27FC236}">
                  <a16:creationId xmlns:a16="http://schemas.microsoft.com/office/drawing/2014/main" id="{2FEBBCBF-FB3B-2740-BAED-6FF1CBFA3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458" y="1739233"/>
              <a:ext cx="968375" cy="966787"/>
            </a:xfrm>
            <a:custGeom>
              <a:avLst/>
              <a:gdLst>
                <a:gd name="T0" fmla="*/ 2147483646 w 610"/>
                <a:gd name="T1" fmla="*/ 2147483646 h 609"/>
                <a:gd name="T2" fmla="*/ 2147483646 w 610"/>
                <a:gd name="T3" fmla="*/ 2147483646 h 609"/>
                <a:gd name="T4" fmla="*/ 2147483646 w 610"/>
                <a:gd name="T5" fmla="*/ 2147483646 h 609"/>
                <a:gd name="T6" fmla="*/ 2147483646 w 610"/>
                <a:gd name="T7" fmla="*/ 2147483646 h 609"/>
                <a:gd name="T8" fmla="*/ 2147483646 w 610"/>
                <a:gd name="T9" fmla="*/ 2147483646 h 609"/>
                <a:gd name="T10" fmla="*/ 2147483646 w 610"/>
                <a:gd name="T11" fmla="*/ 2147483646 h 609"/>
                <a:gd name="T12" fmla="*/ 2147483646 w 610"/>
                <a:gd name="T13" fmla="*/ 2147483646 h 609"/>
                <a:gd name="T14" fmla="*/ 2147483646 w 610"/>
                <a:gd name="T15" fmla="*/ 2147483646 h 609"/>
                <a:gd name="T16" fmla="*/ 2147483646 w 610"/>
                <a:gd name="T17" fmla="*/ 2147483646 h 609"/>
                <a:gd name="T18" fmla="*/ 2147483646 w 610"/>
                <a:gd name="T19" fmla="*/ 2147483646 h 609"/>
                <a:gd name="T20" fmla="*/ 2147483646 w 610"/>
                <a:gd name="T21" fmla="*/ 2147483646 h 609"/>
                <a:gd name="T22" fmla="*/ 2147483646 w 610"/>
                <a:gd name="T23" fmla="*/ 2147483646 h 609"/>
                <a:gd name="T24" fmla="*/ 2147483646 w 610"/>
                <a:gd name="T25" fmla="*/ 2147483646 h 609"/>
                <a:gd name="T26" fmla="*/ 2147483646 w 610"/>
                <a:gd name="T27" fmla="*/ 2147483646 h 609"/>
                <a:gd name="T28" fmla="*/ 2147483646 w 610"/>
                <a:gd name="T29" fmla="*/ 2147483646 h 609"/>
                <a:gd name="T30" fmla="*/ 2147483646 w 610"/>
                <a:gd name="T31" fmla="*/ 2147483646 h 609"/>
                <a:gd name="T32" fmla="*/ 2147483646 w 610"/>
                <a:gd name="T33" fmla="*/ 2147483646 h 609"/>
                <a:gd name="T34" fmla="*/ 2147483646 w 610"/>
                <a:gd name="T35" fmla="*/ 2147483646 h 609"/>
                <a:gd name="T36" fmla="*/ 2147483646 w 610"/>
                <a:gd name="T37" fmla="*/ 2147483646 h 609"/>
                <a:gd name="T38" fmla="*/ 2147483646 w 610"/>
                <a:gd name="T39" fmla="*/ 2147483646 h 609"/>
                <a:gd name="T40" fmla="*/ 2147483646 w 610"/>
                <a:gd name="T41" fmla="*/ 2147483646 h 609"/>
                <a:gd name="T42" fmla="*/ 2147483646 w 610"/>
                <a:gd name="T43" fmla="*/ 2147483646 h 609"/>
                <a:gd name="T44" fmla="*/ 2147483646 w 610"/>
                <a:gd name="T45" fmla="*/ 2147483646 h 609"/>
                <a:gd name="T46" fmla="*/ 2147483646 w 610"/>
                <a:gd name="T47" fmla="*/ 2147483646 h 609"/>
                <a:gd name="T48" fmla="*/ 2147483646 w 610"/>
                <a:gd name="T49" fmla="*/ 2147483646 h 609"/>
                <a:gd name="T50" fmla="*/ 2147483646 w 610"/>
                <a:gd name="T51" fmla="*/ 2147483646 h 609"/>
                <a:gd name="T52" fmla="*/ 2147483646 w 610"/>
                <a:gd name="T53" fmla="*/ 2147483646 h 609"/>
                <a:gd name="T54" fmla="*/ 2147483646 w 610"/>
                <a:gd name="T55" fmla="*/ 2147483646 h 609"/>
                <a:gd name="T56" fmla="*/ 2147483646 w 610"/>
                <a:gd name="T57" fmla="*/ 2147483646 h 609"/>
                <a:gd name="T58" fmla="*/ 2147483646 w 610"/>
                <a:gd name="T59" fmla="*/ 2147483646 h 609"/>
                <a:gd name="T60" fmla="*/ 2147483646 w 610"/>
                <a:gd name="T61" fmla="*/ 2147483646 h 609"/>
                <a:gd name="T62" fmla="*/ 2147483646 w 610"/>
                <a:gd name="T63" fmla="*/ 2147483646 h 609"/>
                <a:gd name="T64" fmla="*/ 0 w 610"/>
                <a:gd name="T65" fmla="*/ 2147483646 h 609"/>
                <a:gd name="T66" fmla="*/ 0 w 610"/>
                <a:gd name="T67" fmla="*/ 2147483646 h 609"/>
                <a:gd name="T68" fmla="*/ 2147483646 w 610"/>
                <a:gd name="T69" fmla="*/ 2147483646 h 609"/>
                <a:gd name="T70" fmla="*/ 2147483646 w 610"/>
                <a:gd name="T71" fmla="*/ 2147483646 h 609"/>
                <a:gd name="T72" fmla="*/ 2147483646 w 610"/>
                <a:gd name="T73" fmla="*/ 2147483646 h 609"/>
                <a:gd name="T74" fmla="*/ 2147483646 w 610"/>
                <a:gd name="T75" fmla="*/ 2147483646 h 609"/>
                <a:gd name="T76" fmla="*/ 2147483646 w 610"/>
                <a:gd name="T77" fmla="*/ 2147483646 h 609"/>
                <a:gd name="T78" fmla="*/ 2147483646 w 610"/>
                <a:gd name="T79" fmla="*/ 2147483646 h 609"/>
                <a:gd name="T80" fmla="*/ 2147483646 w 610"/>
                <a:gd name="T81" fmla="*/ 2147483646 h 609"/>
                <a:gd name="T82" fmla="*/ 2147483646 w 610"/>
                <a:gd name="T83" fmla="*/ 2147483646 h 609"/>
                <a:gd name="T84" fmla="*/ 2147483646 w 610"/>
                <a:gd name="T85" fmla="*/ 2147483646 h 609"/>
                <a:gd name="T86" fmla="*/ 2147483646 w 610"/>
                <a:gd name="T87" fmla="*/ 2147483646 h 6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10" h="609">
                  <a:moveTo>
                    <a:pt x="305" y="609"/>
                  </a:moveTo>
                  <a:lnTo>
                    <a:pt x="305" y="609"/>
                  </a:lnTo>
                  <a:lnTo>
                    <a:pt x="320" y="608"/>
                  </a:lnTo>
                  <a:lnTo>
                    <a:pt x="336" y="607"/>
                  </a:lnTo>
                  <a:lnTo>
                    <a:pt x="351" y="606"/>
                  </a:lnTo>
                  <a:lnTo>
                    <a:pt x="366" y="603"/>
                  </a:lnTo>
                  <a:lnTo>
                    <a:pt x="380" y="599"/>
                  </a:lnTo>
                  <a:lnTo>
                    <a:pt x="396" y="595"/>
                  </a:lnTo>
                  <a:lnTo>
                    <a:pt x="409" y="591"/>
                  </a:lnTo>
                  <a:lnTo>
                    <a:pt x="423" y="585"/>
                  </a:lnTo>
                  <a:lnTo>
                    <a:pt x="437" y="580"/>
                  </a:lnTo>
                  <a:lnTo>
                    <a:pt x="450" y="573"/>
                  </a:lnTo>
                  <a:lnTo>
                    <a:pt x="462" y="565"/>
                  </a:lnTo>
                  <a:lnTo>
                    <a:pt x="475" y="557"/>
                  </a:lnTo>
                  <a:lnTo>
                    <a:pt x="487" y="548"/>
                  </a:lnTo>
                  <a:lnTo>
                    <a:pt x="499" y="540"/>
                  </a:lnTo>
                  <a:lnTo>
                    <a:pt x="510" y="530"/>
                  </a:lnTo>
                  <a:lnTo>
                    <a:pt x="520" y="520"/>
                  </a:lnTo>
                  <a:lnTo>
                    <a:pt x="530" y="510"/>
                  </a:lnTo>
                  <a:lnTo>
                    <a:pt x="540" y="499"/>
                  </a:lnTo>
                  <a:lnTo>
                    <a:pt x="549" y="486"/>
                  </a:lnTo>
                  <a:lnTo>
                    <a:pt x="558" y="475"/>
                  </a:lnTo>
                  <a:lnTo>
                    <a:pt x="565" y="462"/>
                  </a:lnTo>
                  <a:lnTo>
                    <a:pt x="573" y="450"/>
                  </a:lnTo>
                  <a:lnTo>
                    <a:pt x="580" y="437"/>
                  </a:lnTo>
                  <a:lnTo>
                    <a:pt x="585" y="423"/>
                  </a:lnTo>
                  <a:lnTo>
                    <a:pt x="591" y="409"/>
                  </a:lnTo>
                  <a:lnTo>
                    <a:pt x="595" y="396"/>
                  </a:lnTo>
                  <a:lnTo>
                    <a:pt x="600" y="381"/>
                  </a:lnTo>
                  <a:lnTo>
                    <a:pt x="603" y="366"/>
                  </a:lnTo>
                  <a:lnTo>
                    <a:pt x="606" y="351"/>
                  </a:lnTo>
                  <a:lnTo>
                    <a:pt x="607" y="336"/>
                  </a:lnTo>
                  <a:lnTo>
                    <a:pt x="609" y="320"/>
                  </a:lnTo>
                  <a:lnTo>
                    <a:pt x="610" y="305"/>
                  </a:lnTo>
                  <a:lnTo>
                    <a:pt x="609" y="289"/>
                  </a:lnTo>
                  <a:lnTo>
                    <a:pt x="607" y="274"/>
                  </a:lnTo>
                  <a:lnTo>
                    <a:pt x="606" y="258"/>
                  </a:lnTo>
                  <a:lnTo>
                    <a:pt x="603" y="244"/>
                  </a:lnTo>
                  <a:lnTo>
                    <a:pt x="600" y="228"/>
                  </a:lnTo>
                  <a:lnTo>
                    <a:pt x="595" y="214"/>
                  </a:lnTo>
                  <a:lnTo>
                    <a:pt x="591" y="201"/>
                  </a:lnTo>
                  <a:lnTo>
                    <a:pt x="585" y="186"/>
                  </a:lnTo>
                  <a:lnTo>
                    <a:pt x="580" y="173"/>
                  </a:lnTo>
                  <a:lnTo>
                    <a:pt x="573" y="160"/>
                  </a:lnTo>
                  <a:lnTo>
                    <a:pt x="565" y="147"/>
                  </a:lnTo>
                  <a:lnTo>
                    <a:pt x="558" y="134"/>
                  </a:lnTo>
                  <a:lnTo>
                    <a:pt x="549" y="123"/>
                  </a:lnTo>
                  <a:lnTo>
                    <a:pt x="540" y="111"/>
                  </a:lnTo>
                  <a:lnTo>
                    <a:pt x="530" y="100"/>
                  </a:lnTo>
                  <a:lnTo>
                    <a:pt x="520" y="90"/>
                  </a:lnTo>
                  <a:lnTo>
                    <a:pt x="510" y="80"/>
                  </a:lnTo>
                  <a:lnTo>
                    <a:pt x="499" y="70"/>
                  </a:lnTo>
                  <a:lnTo>
                    <a:pt x="487" y="61"/>
                  </a:lnTo>
                  <a:lnTo>
                    <a:pt x="475" y="52"/>
                  </a:lnTo>
                  <a:lnTo>
                    <a:pt x="462" y="44"/>
                  </a:lnTo>
                  <a:lnTo>
                    <a:pt x="450" y="37"/>
                  </a:lnTo>
                  <a:lnTo>
                    <a:pt x="437" y="30"/>
                  </a:lnTo>
                  <a:lnTo>
                    <a:pt x="423" y="24"/>
                  </a:lnTo>
                  <a:lnTo>
                    <a:pt x="409" y="19"/>
                  </a:lnTo>
                  <a:lnTo>
                    <a:pt x="396" y="14"/>
                  </a:lnTo>
                  <a:lnTo>
                    <a:pt x="380" y="10"/>
                  </a:lnTo>
                  <a:lnTo>
                    <a:pt x="366" y="7"/>
                  </a:lnTo>
                  <a:lnTo>
                    <a:pt x="351" y="3"/>
                  </a:lnTo>
                  <a:lnTo>
                    <a:pt x="336" y="2"/>
                  </a:lnTo>
                  <a:lnTo>
                    <a:pt x="320" y="1"/>
                  </a:lnTo>
                  <a:lnTo>
                    <a:pt x="305" y="0"/>
                  </a:lnTo>
                  <a:lnTo>
                    <a:pt x="289" y="1"/>
                  </a:lnTo>
                  <a:lnTo>
                    <a:pt x="274" y="2"/>
                  </a:lnTo>
                  <a:lnTo>
                    <a:pt x="258" y="3"/>
                  </a:lnTo>
                  <a:lnTo>
                    <a:pt x="243" y="7"/>
                  </a:lnTo>
                  <a:lnTo>
                    <a:pt x="228" y="10"/>
                  </a:lnTo>
                  <a:lnTo>
                    <a:pt x="214" y="14"/>
                  </a:lnTo>
                  <a:lnTo>
                    <a:pt x="199" y="19"/>
                  </a:lnTo>
                  <a:lnTo>
                    <a:pt x="186" y="24"/>
                  </a:lnTo>
                  <a:lnTo>
                    <a:pt x="173" y="30"/>
                  </a:lnTo>
                  <a:lnTo>
                    <a:pt x="159" y="37"/>
                  </a:lnTo>
                  <a:lnTo>
                    <a:pt x="146" y="44"/>
                  </a:lnTo>
                  <a:lnTo>
                    <a:pt x="134" y="52"/>
                  </a:lnTo>
                  <a:lnTo>
                    <a:pt x="122" y="61"/>
                  </a:lnTo>
                  <a:lnTo>
                    <a:pt x="111" y="70"/>
                  </a:lnTo>
                  <a:lnTo>
                    <a:pt x="100" y="80"/>
                  </a:lnTo>
                  <a:lnTo>
                    <a:pt x="89" y="90"/>
                  </a:lnTo>
                  <a:lnTo>
                    <a:pt x="79" y="100"/>
                  </a:lnTo>
                  <a:lnTo>
                    <a:pt x="70" y="111"/>
                  </a:lnTo>
                  <a:lnTo>
                    <a:pt x="61" y="123"/>
                  </a:lnTo>
                  <a:lnTo>
                    <a:pt x="52" y="134"/>
                  </a:lnTo>
                  <a:lnTo>
                    <a:pt x="44" y="147"/>
                  </a:lnTo>
                  <a:lnTo>
                    <a:pt x="36" y="160"/>
                  </a:lnTo>
                  <a:lnTo>
                    <a:pt x="30" y="173"/>
                  </a:lnTo>
                  <a:lnTo>
                    <a:pt x="24" y="186"/>
                  </a:lnTo>
                  <a:lnTo>
                    <a:pt x="19" y="201"/>
                  </a:lnTo>
                  <a:lnTo>
                    <a:pt x="13" y="214"/>
                  </a:lnTo>
                  <a:lnTo>
                    <a:pt x="10" y="228"/>
                  </a:lnTo>
                  <a:lnTo>
                    <a:pt x="6" y="244"/>
                  </a:lnTo>
                  <a:lnTo>
                    <a:pt x="3" y="258"/>
                  </a:lnTo>
                  <a:lnTo>
                    <a:pt x="1" y="274"/>
                  </a:lnTo>
                  <a:lnTo>
                    <a:pt x="0" y="289"/>
                  </a:lnTo>
                  <a:lnTo>
                    <a:pt x="0" y="305"/>
                  </a:lnTo>
                  <a:lnTo>
                    <a:pt x="0" y="320"/>
                  </a:lnTo>
                  <a:lnTo>
                    <a:pt x="1" y="336"/>
                  </a:lnTo>
                  <a:lnTo>
                    <a:pt x="3" y="351"/>
                  </a:lnTo>
                  <a:lnTo>
                    <a:pt x="6" y="366"/>
                  </a:lnTo>
                  <a:lnTo>
                    <a:pt x="10" y="381"/>
                  </a:lnTo>
                  <a:lnTo>
                    <a:pt x="13" y="396"/>
                  </a:lnTo>
                  <a:lnTo>
                    <a:pt x="19" y="409"/>
                  </a:lnTo>
                  <a:lnTo>
                    <a:pt x="24" y="423"/>
                  </a:lnTo>
                  <a:lnTo>
                    <a:pt x="30" y="437"/>
                  </a:lnTo>
                  <a:lnTo>
                    <a:pt x="36" y="450"/>
                  </a:lnTo>
                  <a:lnTo>
                    <a:pt x="44" y="462"/>
                  </a:lnTo>
                  <a:lnTo>
                    <a:pt x="52" y="475"/>
                  </a:lnTo>
                  <a:lnTo>
                    <a:pt x="61" y="486"/>
                  </a:lnTo>
                  <a:lnTo>
                    <a:pt x="70" y="499"/>
                  </a:lnTo>
                  <a:lnTo>
                    <a:pt x="79" y="510"/>
                  </a:lnTo>
                  <a:lnTo>
                    <a:pt x="89" y="520"/>
                  </a:lnTo>
                  <a:lnTo>
                    <a:pt x="100" y="530"/>
                  </a:lnTo>
                  <a:lnTo>
                    <a:pt x="111" y="540"/>
                  </a:lnTo>
                  <a:lnTo>
                    <a:pt x="122" y="548"/>
                  </a:lnTo>
                  <a:lnTo>
                    <a:pt x="134" y="557"/>
                  </a:lnTo>
                  <a:lnTo>
                    <a:pt x="146" y="565"/>
                  </a:lnTo>
                  <a:lnTo>
                    <a:pt x="159" y="573"/>
                  </a:lnTo>
                  <a:lnTo>
                    <a:pt x="173" y="580"/>
                  </a:lnTo>
                  <a:lnTo>
                    <a:pt x="186" y="585"/>
                  </a:lnTo>
                  <a:lnTo>
                    <a:pt x="199" y="591"/>
                  </a:lnTo>
                  <a:lnTo>
                    <a:pt x="214" y="595"/>
                  </a:lnTo>
                  <a:lnTo>
                    <a:pt x="228" y="599"/>
                  </a:lnTo>
                  <a:lnTo>
                    <a:pt x="243" y="603"/>
                  </a:lnTo>
                  <a:lnTo>
                    <a:pt x="258" y="606"/>
                  </a:lnTo>
                  <a:lnTo>
                    <a:pt x="274" y="607"/>
                  </a:lnTo>
                  <a:lnTo>
                    <a:pt x="289" y="608"/>
                  </a:lnTo>
                  <a:lnTo>
                    <a:pt x="305" y="6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30" name="Group 38">
            <a:extLst>
              <a:ext uri="{FF2B5EF4-FFF2-40B4-BE49-F238E27FC236}">
                <a16:creationId xmlns:a16="http://schemas.microsoft.com/office/drawing/2014/main" id="{ED6218DD-9EEE-CE45-BA38-8A8834916212}"/>
              </a:ext>
            </a:extLst>
          </p:cNvPr>
          <p:cNvGrpSpPr>
            <a:grpSpLocks/>
          </p:cNvGrpSpPr>
          <p:nvPr/>
        </p:nvGrpSpPr>
        <p:grpSpPr bwMode="auto">
          <a:xfrm>
            <a:off x="5021264" y="3680779"/>
            <a:ext cx="223837" cy="631825"/>
            <a:chOff x="3215583" y="1739233"/>
            <a:chExt cx="1250950" cy="3532187"/>
          </a:xfrm>
        </p:grpSpPr>
        <p:sp>
          <p:nvSpPr>
            <p:cNvPr id="38962" name="Freeform 9">
              <a:extLst>
                <a:ext uri="{FF2B5EF4-FFF2-40B4-BE49-F238E27FC236}">
                  <a16:creationId xmlns:a16="http://schemas.microsoft.com/office/drawing/2014/main" id="{F5F49E39-2E91-744C-A537-67C0C199A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583" y="2790158"/>
              <a:ext cx="1250950" cy="2481262"/>
            </a:xfrm>
            <a:custGeom>
              <a:avLst/>
              <a:gdLst>
                <a:gd name="T0" fmla="*/ 2147483646 w 788"/>
                <a:gd name="T1" fmla="*/ 2147483646 h 1563"/>
                <a:gd name="T2" fmla="*/ 2147483646 w 788"/>
                <a:gd name="T3" fmla="*/ 2147483646 h 1563"/>
                <a:gd name="T4" fmla="*/ 2147483646 w 788"/>
                <a:gd name="T5" fmla="*/ 2147483646 h 1563"/>
                <a:gd name="T6" fmla="*/ 2147483646 w 788"/>
                <a:gd name="T7" fmla="*/ 2147483646 h 1563"/>
                <a:gd name="T8" fmla="*/ 2147483646 w 788"/>
                <a:gd name="T9" fmla="*/ 2147483646 h 1563"/>
                <a:gd name="T10" fmla="*/ 2147483646 w 788"/>
                <a:gd name="T11" fmla="*/ 2147483646 h 1563"/>
                <a:gd name="T12" fmla="*/ 2147483646 w 788"/>
                <a:gd name="T13" fmla="*/ 2147483646 h 1563"/>
                <a:gd name="T14" fmla="*/ 2147483646 w 788"/>
                <a:gd name="T15" fmla="*/ 2147483646 h 1563"/>
                <a:gd name="T16" fmla="*/ 2147483646 w 788"/>
                <a:gd name="T17" fmla="*/ 0 h 1563"/>
                <a:gd name="T18" fmla="*/ 2147483646 w 788"/>
                <a:gd name="T19" fmla="*/ 2147483646 h 1563"/>
                <a:gd name="T20" fmla="*/ 2147483646 w 788"/>
                <a:gd name="T21" fmla="*/ 2147483646 h 1563"/>
                <a:gd name="T22" fmla="*/ 2147483646 w 788"/>
                <a:gd name="T23" fmla="*/ 2147483646 h 1563"/>
                <a:gd name="T24" fmla="*/ 2147483646 w 788"/>
                <a:gd name="T25" fmla="*/ 2147483646 h 1563"/>
                <a:gd name="T26" fmla="*/ 2147483646 w 788"/>
                <a:gd name="T27" fmla="*/ 2147483646 h 1563"/>
                <a:gd name="T28" fmla="*/ 2147483646 w 788"/>
                <a:gd name="T29" fmla="*/ 2147483646 h 1563"/>
                <a:gd name="T30" fmla="*/ 2147483646 w 788"/>
                <a:gd name="T31" fmla="*/ 2147483646 h 1563"/>
                <a:gd name="T32" fmla="*/ 2147483646 w 788"/>
                <a:gd name="T33" fmla="*/ 2147483646 h 1563"/>
                <a:gd name="T34" fmla="*/ 2147483646 w 788"/>
                <a:gd name="T35" fmla="*/ 2147483646 h 1563"/>
                <a:gd name="T36" fmla="*/ 0 w 788"/>
                <a:gd name="T37" fmla="*/ 2147483646 h 1563"/>
                <a:gd name="T38" fmla="*/ 2147483646 w 788"/>
                <a:gd name="T39" fmla="*/ 2147483646 h 1563"/>
                <a:gd name="T40" fmla="*/ 2147483646 w 788"/>
                <a:gd name="T41" fmla="*/ 2147483646 h 1563"/>
                <a:gd name="T42" fmla="*/ 2147483646 w 788"/>
                <a:gd name="T43" fmla="*/ 2147483646 h 1563"/>
                <a:gd name="T44" fmla="*/ 2147483646 w 788"/>
                <a:gd name="T45" fmla="*/ 2147483646 h 1563"/>
                <a:gd name="T46" fmla="*/ 2147483646 w 788"/>
                <a:gd name="T47" fmla="*/ 2147483646 h 1563"/>
                <a:gd name="T48" fmla="*/ 2147483646 w 788"/>
                <a:gd name="T49" fmla="*/ 2147483646 h 1563"/>
                <a:gd name="T50" fmla="*/ 2147483646 w 788"/>
                <a:gd name="T51" fmla="*/ 2147483646 h 1563"/>
                <a:gd name="T52" fmla="*/ 2147483646 w 788"/>
                <a:gd name="T53" fmla="*/ 2147483646 h 1563"/>
                <a:gd name="T54" fmla="*/ 2147483646 w 788"/>
                <a:gd name="T55" fmla="*/ 2147483646 h 1563"/>
                <a:gd name="T56" fmla="*/ 2147483646 w 788"/>
                <a:gd name="T57" fmla="*/ 2147483646 h 1563"/>
                <a:gd name="T58" fmla="*/ 2147483646 w 788"/>
                <a:gd name="T59" fmla="*/ 2147483646 h 1563"/>
                <a:gd name="T60" fmla="*/ 2147483646 w 788"/>
                <a:gd name="T61" fmla="*/ 2147483646 h 1563"/>
                <a:gd name="T62" fmla="*/ 2147483646 w 788"/>
                <a:gd name="T63" fmla="*/ 2147483646 h 1563"/>
                <a:gd name="T64" fmla="*/ 2147483646 w 788"/>
                <a:gd name="T65" fmla="*/ 2147483646 h 1563"/>
                <a:gd name="T66" fmla="*/ 2147483646 w 788"/>
                <a:gd name="T67" fmla="*/ 2147483646 h 1563"/>
                <a:gd name="T68" fmla="*/ 2147483646 w 788"/>
                <a:gd name="T69" fmla="*/ 2147483646 h 1563"/>
                <a:gd name="T70" fmla="*/ 2147483646 w 788"/>
                <a:gd name="T71" fmla="*/ 2147483646 h 1563"/>
                <a:gd name="T72" fmla="*/ 2147483646 w 788"/>
                <a:gd name="T73" fmla="*/ 2147483646 h 1563"/>
                <a:gd name="T74" fmla="*/ 2147483646 w 788"/>
                <a:gd name="T75" fmla="*/ 2147483646 h 1563"/>
                <a:gd name="T76" fmla="*/ 2147483646 w 788"/>
                <a:gd name="T77" fmla="*/ 2147483646 h 1563"/>
                <a:gd name="T78" fmla="*/ 2147483646 w 788"/>
                <a:gd name="T79" fmla="*/ 2147483646 h 1563"/>
                <a:gd name="T80" fmla="*/ 2147483646 w 788"/>
                <a:gd name="T81" fmla="*/ 2147483646 h 1563"/>
                <a:gd name="T82" fmla="*/ 2147483646 w 788"/>
                <a:gd name="T83" fmla="*/ 2147483646 h 1563"/>
                <a:gd name="T84" fmla="*/ 2147483646 w 788"/>
                <a:gd name="T85" fmla="*/ 2147483646 h 1563"/>
                <a:gd name="T86" fmla="*/ 2147483646 w 788"/>
                <a:gd name="T87" fmla="*/ 2147483646 h 1563"/>
                <a:gd name="T88" fmla="*/ 2147483646 w 788"/>
                <a:gd name="T89" fmla="*/ 2147483646 h 1563"/>
                <a:gd name="T90" fmla="*/ 2147483646 w 788"/>
                <a:gd name="T91" fmla="*/ 2147483646 h 1563"/>
                <a:gd name="T92" fmla="*/ 2147483646 w 788"/>
                <a:gd name="T93" fmla="*/ 2147483646 h 1563"/>
                <a:gd name="T94" fmla="*/ 2147483646 w 788"/>
                <a:gd name="T95" fmla="*/ 2147483646 h 1563"/>
                <a:gd name="T96" fmla="*/ 2147483646 w 788"/>
                <a:gd name="T97" fmla="*/ 2147483646 h 1563"/>
                <a:gd name="T98" fmla="*/ 2147483646 w 788"/>
                <a:gd name="T99" fmla="*/ 2147483646 h 1563"/>
                <a:gd name="T100" fmla="*/ 2147483646 w 788"/>
                <a:gd name="T101" fmla="*/ 2147483646 h 1563"/>
                <a:gd name="T102" fmla="*/ 2147483646 w 788"/>
                <a:gd name="T103" fmla="*/ 2147483646 h 1563"/>
                <a:gd name="T104" fmla="*/ 2147483646 w 788"/>
                <a:gd name="T105" fmla="*/ 2147483646 h 1563"/>
                <a:gd name="T106" fmla="*/ 2147483646 w 788"/>
                <a:gd name="T107" fmla="*/ 2147483646 h 1563"/>
                <a:gd name="T108" fmla="*/ 2147483646 w 788"/>
                <a:gd name="T109" fmla="*/ 2147483646 h 1563"/>
                <a:gd name="T110" fmla="*/ 2147483646 w 788"/>
                <a:gd name="T111" fmla="*/ 2147483646 h 1563"/>
                <a:gd name="T112" fmla="*/ 2147483646 w 788"/>
                <a:gd name="T113" fmla="*/ 2147483646 h 15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88" h="1563">
                  <a:moveTo>
                    <a:pt x="775" y="137"/>
                  </a:moveTo>
                  <a:lnTo>
                    <a:pt x="775" y="137"/>
                  </a:lnTo>
                  <a:lnTo>
                    <a:pt x="773" y="132"/>
                  </a:lnTo>
                  <a:lnTo>
                    <a:pt x="769" y="128"/>
                  </a:lnTo>
                  <a:lnTo>
                    <a:pt x="764" y="123"/>
                  </a:lnTo>
                  <a:lnTo>
                    <a:pt x="756" y="115"/>
                  </a:lnTo>
                  <a:lnTo>
                    <a:pt x="745" y="106"/>
                  </a:lnTo>
                  <a:lnTo>
                    <a:pt x="732" y="96"/>
                  </a:lnTo>
                  <a:lnTo>
                    <a:pt x="714" y="86"/>
                  </a:lnTo>
                  <a:lnTo>
                    <a:pt x="693" y="75"/>
                  </a:lnTo>
                  <a:lnTo>
                    <a:pt x="666" y="64"/>
                  </a:lnTo>
                  <a:lnTo>
                    <a:pt x="635" y="53"/>
                  </a:lnTo>
                  <a:lnTo>
                    <a:pt x="600" y="42"/>
                  </a:lnTo>
                  <a:lnTo>
                    <a:pt x="558" y="31"/>
                  </a:lnTo>
                  <a:lnTo>
                    <a:pt x="510" y="19"/>
                  </a:lnTo>
                  <a:lnTo>
                    <a:pt x="456" y="9"/>
                  </a:lnTo>
                  <a:lnTo>
                    <a:pt x="395" y="0"/>
                  </a:lnTo>
                  <a:lnTo>
                    <a:pt x="394" y="0"/>
                  </a:lnTo>
                  <a:lnTo>
                    <a:pt x="332" y="9"/>
                  </a:lnTo>
                  <a:lnTo>
                    <a:pt x="277" y="19"/>
                  </a:lnTo>
                  <a:lnTo>
                    <a:pt x="230" y="31"/>
                  </a:lnTo>
                  <a:lnTo>
                    <a:pt x="188" y="42"/>
                  </a:lnTo>
                  <a:lnTo>
                    <a:pt x="152" y="53"/>
                  </a:lnTo>
                  <a:lnTo>
                    <a:pt x="121" y="64"/>
                  </a:lnTo>
                  <a:lnTo>
                    <a:pt x="95" y="75"/>
                  </a:lnTo>
                  <a:lnTo>
                    <a:pt x="73" y="86"/>
                  </a:lnTo>
                  <a:lnTo>
                    <a:pt x="57" y="96"/>
                  </a:lnTo>
                  <a:lnTo>
                    <a:pt x="42" y="106"/>
                  </a:lnTo>
                  <a:lnTo>
                    <a:pt x="31" y="115"/>
                  </a:lnTo>
                  <a:lnTo>
                    <a:pt x="23" y="123"/>
                  </a:lnTo>
                  <a:lnTo>
                    <a:pt x="18" y="128"/>
                  </a:lnTo>
                  <a:lnTo>
                    <a:pt x="14" y="132"/>
                  </a:lnTo>
                  <a:lnTo>
                    <a:pt x="12" y="137"/>
                  </a:lnTo>
                  <a:lnTo>
                    <a:pt x="7" y="212"/>
                  </a:lnTo>
                  <a:lnTo>
                    <a:pt x="2" y="283"/>
                  </a:lnTo>
                  <a:lnTo>
                    <a:pt x="0" y="351"/>
                  </a:lnTo>
                  <a:lnTo>
                    <a:pt x="0" y="414"/>
                  </a:lnTo>
                  <a:lnTo>
                    <a:pt x="1" y="474"/>
                  </a:lnTo>
                  <a:lnTo>
                    <a:pt x="3" y="529"/>
                  </a:lnTo>
                  <a:lnTo>
                    <a:pt x="8" y="580"/>
                  </a:lnTo>
                  <a:lnTo>
                    <a:pt x="12" y="626"/>
                  </a:lnTo>
                  <a:lnTo>
                    <a:pt x="17" y="668"/>
                  </a:lnTo>
                  <a:lnTo>
                    <a:pt x="22" y="703"/>
                  </a:lnTo>
                  <a:lnTo>
                    <a:pt x="27" y="735"/>
                  </a:lnTo>
                  <a:lnTo>
                    <a:pt x="32" y="761"/>
                  </a:lnTo>
                  <a:lnTo>
                    <a:pt x="40" y="796"/>
                  </a:lnTo>
                  <a:lnTo>
                    <a:pt x="42" y="808"/>
                  </a:lnTo>
                  <a:lnTo>
                    <a:pt x="54" y="835"/>
                  </a:lnTo>
                  <a:lnTo>
                    <a:pt x="67" y="860"/>
                  </a:lnTo>
                  <a:lnTo>
                    <a:pt x="80" y="882"/>
                  </a:lnTo>
                  <a:lnTo>
                    <a:pt x="92" y="899"/>
                  </a:lnTo>
                  <a:lnTo>
                    <a:pt x="103" y="914"/>
                  </a:lnTo>
                  <a:lnTo>
                    <a:pt x="112" y="924"/>
                  </a:lnTo>
                  <a:lnTo>
                    <a:pt x="120" y="933"/>
                  </a:lnTo>
                  <a:lnTo>
                    <a:pt x="132" y="1032"/>
                  </a:lnTo>
                  <a:lnTo>
                    <a:pt x="143" y="1120"/>
                  </a:lnTo>
                  <a:lnTo>
                    <a:pt x="155" y="1198"/>
                  </a:lnTo>
                  <a:lnTo>
                    <a:pt x="166" y="1267"/>
                  </a:lnTo>
                  <a:lnTo>
                    <a:pt x="176" y="1326"/>
                  </a:lnTo>
                  <a:lnTo>
                    <a:pt x="186" y="1378"/>
                  </a:lnTo>
                  <a:lnTo>
                    <a:pt x="195" y="1421"/>
                  </a:lnTo>
                  <a:lnTo>
                    <a:pt x="204" y="1457"/>
                  </a:lnTo>
                  <a:lnTo>
                    <a:pt x="212" y="1487"/>
                  </a:lnTo>
                  <a:lnTo>
                    <a:pt x="218" y="1511"/>
                  </a:lnTo>
                  <a:lnTo>
                    <a:pt x="224" y="1529"/>
                  </a:lnTo>
                  <a:lnTo>
                    <a:pt x="230" y="1543"/>
                  </a:lnTo>
                  <a:lnTo>
                    <a:pt x="236" y="1559"/>
                  </a:lnTo>
                  <a:lnTo>
                    <a:pt x="238" y="1563"/>
                  </a:lnTo>
                  <a:lnTo>
                    <a:pt x="394" y="1563"/>
                  </a:lnTo>
                  <a:lnTo>
                    <a:pt x="395" y="1563"/>
                  </a:lnTo>
                  <a:lnTo>
                    <a:pt x="549" y="1563"/>
                  </a:lnTo>
                  <a:lnTo>
                    <a:pt x="551" y="1559"/>
                  </a:lnTo>
                  <a:lnTo>
                    <a:pt x="559" y="1543"/>
                  </a:lnTo>
                  <a:lnTo>
                    <a:pt x="563" y="1529"/>
                  </a:lnTo>
                  <a:lnTo>
                    <a:pt x="570" y="1511"/>
                  </a:lnTo>
                  <a:lnTo>
                    <a:pt x="577" y="1487"/>
                  </a:lnTo>
                  <a:lnTo>
                    <a:pt x="584" y="1457"/>
                  </a:lnTo>
                  <a:lnTo>
                    <a:pt x="592" y="1421"/>
                  </a:lnTo>
                  <a:lnTo>
                    <a:pt x="602" y="1378"/>
                  </a:lnTo>
                  <a:lnTo>
                    <a:pt x="611" y="1326"/>
                  </a:lnTo>
                  <a:lnTo>
                    <a:pt x="622" y="1267"/>
                  </a:lnTo>
                  <a:lnTo>
                    <a:pt x="633" y="1198"/>
                  </a:lnTo>
                  <a:lnTo>
                    <a:pt x="644" y="1120"/>
                  </a:lnTo>
                  <a:lnTo>
                    <a:pt x="655" y="1032"/>
                  </a:lnTo>
                  <a:lnTo>
                    <a:pt x="667" y="933"/>
                  </a:lnTo>
                  <a:lnTo>
                    <a:pt x="676" y="924"/>
                  </a:lnTo>
                  <a:lnTo>
                    <a:pt x="684" y="914"/>
                  </a:lnTo>
                  <a:lnTo>
                    <a:pt x="695" y="899"/>
                  </a:lnTo>
                  <a:lnTo>
                    <a:pt x="707" y="882"/>
                  </a:lnTo>
                  <a:lnTo>
                    <a:pt x="721" y="860"/>
                  </a:lnTo>
                  <a:lnTo>
                    <a:pt x="734" y="835"/>
                  </a:lnTo>
                  <a:lnTo>
                    <a:pt x="745" y="808"/>
                  </a:lnTo>
                  <a:lnTo>
                    <a:pt x="748" y="796"/>
                  </a:lnTo>
                  <a:lnTo>
                    <a:pt x="756" y="761"/>
                  </a:lnTo>
                  <a:lnTo>
                    <a:pt x="761" y="735"/>
                  </a:lnTo>
                  <a:lnTo>
                    <a:pt x="766" y="703"/>
                  </a:lnTo>
                  <a:lnTo>
                    <a:pt x="771" y="668"/>
                  </a:lnTo>
                  <a:lnTo>
                    <a:pt x="776" y="626"/>
                  </a:lnTo>
                  <a:lnTo>
                    <a:pt x="781" y="580"/>
                  </a:lnTo>
                  <a:lnTo>
                    <a:pt x="784" y="529"/>
                  </a:lnTo>
                  <a:lnTo>
                    <a:pt x="786" y="474"/>
                  </a:lnTo>
                  <a:lnTo>
                    <a:pt x="788" y="414"/>
                  </a:lnTo>
                  <a:lnTo>
                    <a:pt x="787" y="351"/>
                  </a:lnTo>
                  <a:lnTo>
                    <a:pt x="786" y="283"/>
                  </a:lnTo>
                  <a:lnTo>
                    <a:pt x="782" y="212"/>
                  </a:lnTo>
                  <a:lnTo>
                    <a:pt x="775" y="1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3" name="Freeform 10">
              <a:extLst>
                <a:ext uri="{FF2B5EF4-FFF2-40B4-BE49-F238E27FC236}">
                  <a16:creationId xmlns:a16="http://schemas.microsoft.com/office/drawing/2014/main" id="{07727315-B422-4E45-A9E9-1C4DFA50C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458" y="1739233"/>
              <a:ext cx="968375" cy="966787"/>
            </a:xfrm>
            <a:custGeom>
              <a:avLst/>
              <a:gdLst>
                <a:gd name="T0" fmla="*/ 2147483646 w 610"/>
                <a:gd name="T1" fmla="*/ 2147483646 h 609"/>
                <a:gd name="T2" fmla="*/ 2147483646 w 610"/>
                <a:gd name="T3" fmla="*/ 2147483646 h 609"/>
                <a:gd name="T4" fmla="*/ 2147483646 w 610"/>
                <a:gd name="T5" fmla="*/ 2147483646 h 609"/>
                <a:gd name="T6" fmla="*/ 2147483646 w 610"/>
                <a:gd name="T7" fmla="*/ 2147483646 h 609"/>
                <a:gd name="T8" fmla="*/ 2147483646 w 610"/>
                <a:gd name="T9" fmla="*/ 2147483646 h 609"/>
                <a:gd name="T10" fmla="*/ 2147483646 w 610"/>
                <a:gd name="T11" fmla="*/ 2147483646 h 609"/>
                <a:gd name="T12" fmla="*/ 2147483646 w 610"/>
                <a:gd name="T13" fmla="*/ 2147483646 h 609"/>
                <a:gd name="T14" fmla="*/ 2147483646 w 610"/>
                <a:gd name="T15" fmla="*/ 2147483646 h 609"/>
                <a:gd name="T16" fmla="*/ 2147483646 w 610"/>
                <a:gd name="T17" fmla="*/ 2147483646 h 609"/>
                <a:gd name="T18" fmla="*/ 2147483646 w 610"/>
                <a:gd name="T19" fmla="*/ 2147483646 h 609"/>
                <a:gd name="T20" fmla="*/ 2147483646 w 610"/>
                <a:gd name="T21" fmla="*/ 2147483646 h 609"/>
                <a:gd name="T22" fmla="*/ 2147483646 w 610"/>
                <a:gd name="T23" fmla="*/ 2147483646 h 609"/>
                <a:gd name="T24" fmla="*/ 2147483646 w 610"/>
                <a:gd name="T25" fmla="*/ 2147483646 h 609"/>
                <a:gd name="T26" fmla="*/ 2147483646 w 610"/>
                <a:gd name="T27" fmla="*/ 2147483646 h 609"/>
                <a:gd name="T28" fmla="*/ 2147483646 w 610"/>
                <a:gd name="T29" fmla="*/ 2147483646 h 609"/>
                <a:gd name="T30" fmla="*/ 2147483646 w 610"/>
                <a:gd name="T31" fmla="*/ 2147483646 h 609"/>
                <a:gd name="T32" fmla="*/ 2147483646 w 610"/>
                <a:gd name="T33" fmla="*/ 2147483646 h 609"/>
                <a:gd name="T34" fmla="*/ 2147483646 w 610"/>
                <a:gd name="T35" fmla="*/ 2147483646 h 609"/>
                <a:gd name="T36" fmla="*/ 2147483646 w 610"/>
                <a:gd name="T37" fmla="*/ 2147483646 h 609"/>
                <a:gd name="T38" fmla="*/ 2147483646 w 610"/>
                <a:gd name="T39" fmla="*/ 2147483646 h 609"/>
                <a:gd name="T40" fmla="*/ 2147483646 w 610"/>
                <a:gd name="T41" fmla="*/ 2147483646 h 609"/>
                <a:gd name="T42" fmla="*/ 2147483646 w 610"/>
                <a:gd name="T43" fmla="*/ 2147483646 h 609"/>
                <a:gd name="T44" fmla="*/ 2147483646 w 610"/>
                <a:gd name="T45" fmla="*/ 2147483646 h 609"/>
                <a:gd name="T46" fmla="*/ 2147483646 w 610"/>
                <a:gd name="T47" fmla="*/ 2147483646 h 609"/>
                <a:gd name="T48" fmla="*/ 2147483646 w 610"/>
                <a:gd name="T49" fmla="*/ 2147483646 h 609"/>
                <a:gd name="T50" fmla="*/ 2147483646 w 610"/>
                <a:gd name="T51" fmla="*/ 2147483646 h 609"/>
                <a:gd name="T52" fmla="*/ 2147483646 w 610"/>
                <a:gd name="T53" fmla="*/ 2147483646 h 609"/>
                <a:gd name="T54" fmla="*/ 2147483646 w 610"/>
                <a:gd name="T55" fmla="*/ 2147483646 h 609"/>
                <a:gd name="T56" fmla="*/ 2147483646 w 610"/>
                <a:gd name="T57" fmla="*/ 2147483646 h 609"/>
                <a:gd name="T58" fmla="*/ 2147483646 w 610"/>
                <a:gd name="T59" fmla="*/ 2147483646 h 609"/>
                <a:gd name="T60" fmla="*/ 2147483646 w 610"/>
                <a:gd name="T61" fmla="*/ 2147483646 h 609"/>
                <a:gd name="T62" fmla="*/ 2147483646 w 610"/>
                <a:gd name="T63" fmla="*/ 2147483646 h 609"/>
                <a:gd name="T64" fmla="*/ 0 w 610"/>
                <a:gd name="T65" fmla="*/ 2147483646 h 609"/>
                <a:gd name="T66" fmla="*/ 0 w 610"/>
                <a:gd name="T67" fmla="*/ 2147483646 h 609"/>
                <a:gd name="T68" fmla="*/ 2147483646 w 610"/>
                <a:gd name="T69" fmla="*/ 2147483646 h 609"/>
                <a:gd name="T70" fmla="*/ 2147483646 w 610"/>
                <a:gd name="T71" fmla="*/ 2147483646 h 609"/>
                <a:gd name="T72" fmla="*/ 2147483646 w 610"/>
                <a:gd name="T73" fmla="*/ 2147483646 h 609"/>
                <a:gd name="T74" fmla="*/ 2147483646 w 610"/>
                <a:gd name="T75" fmla="*/ 2147483646 h 609"/>
                <a:gd name="T76" fmla="*/ 2147483646 w 610"/>
                <a:gd name="T77" fmla="*/ 2147483646 h 609"/>
                <a:gd name="T78" fmla="*/ 2147483646 w 610"/>
                <a:gd name="T79" fmla="*/ 2147483646 h 609"/>
                <a:gd name="T80" fmla="*/ 2147483646 w 610"/>
                <a:gd name="T81" fmla="*/ 2147483646 h 609"/>
                <a:gd name="T82" fmla="*/ 2147483646 w 610"/>
                <a:gd name="T83" fmla="*/ 2147483646 h 609"/>
                <a:gd name="T84" fmla="*/ 2147483646 w 610"/>
                <a:gd name="T85" fmla="*/ 2147483646 h 609"/>
                <a:gd name="T86" fmla="*/ 2147483646 w 610"/>
                <a:gd name="T87" fmla="*/ 2147483646 h 6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10" h="609">
                  <a:moveTo>
                    <a:pt x="305" y="609"/>
                  </a:moveTo>
                  <a:lnTo>
                    <a:pt x="305" y="609"/>
                  </a:lnTo>
                  <a:lnTo>
                    <a:pt x="320" y="608"/>
                  </a:lnTo>
                  <a:lnTo>
                    <a:pt x="336" y="607"/>
                  </a:lnTo>
                  <a:lnTo>
                    <a:pt x="351" y="606"/>
                  </a:lnTo>
                  <a:lnTo>
                    <a:pt x="366" y="603"/>
                  </a:lnTo>
                  <a:lnTo>
                    <a:pt x="380" y="599"/>
                  </a:lnTo>
                  <a:lnTo>
                    <a:pt x="396" y="595"/>
                  </a:lnTo>
                  <a:lnTo>
                    <a:pt x="409" y="591"/>
                  </a:lnTo>
                  <a:lnTo>
                    <a:pt x="423" y="585"/>
                  </a:lnTo>
                  <a:lnTo>
                    <a:pt x="437" y="580"/>
                  </a:lnTo>
                  <a:lnTo>
                    <a:pt x="450" y="573"/>
                  </a:lnTo>
                  <a:lnTo>
                    <a:pt x="462" y="565"/>
                  </a:lnTo>
                  <a:lnTo>
                    <a:pt x="475" y="557"/>
                  </a:lnTo>
                  <a:lnTo>
                    <a:pt x="487" y="548"/>
                  </a:lnTo>
                  <a:lnTo>
                    <a:pt x="499" y="540"/>
                  </a:lnTo>
                  <a:lnTo>
                    <a:pt x="510" y="530"/>
                  </a:lnTo>
                  <a:lnTo>
                    <a:pt x="520" y="520"/>
                  </a:lnTo>
                  <a:lnTo>
                    <a:pt x="530" y="510"/>
                  </a:lnTo>
                  <a:lnTo>
                    <a:pt x="540" y="499"/>
                  </a:lnTo>
                  <a:lnTo>
                    <a:pt x="549" y="486"/>
                  </a:lnTo>
                  <a:lnTo>
                    <a:pt x="558" y="475"/>
                  </a:lnTo>
                  <a:lnTo>
                    <a:pt x="565" y="462"/>
                  </a:lnTo>
                  <a:lnTo>
                    <a:pt x="573" y="450"/>
                  </a:lnTo>
                  <a:lnTo>
                    <a:pt x="580" y="437"/>
                  </a:lnTo>
                  <a:lnTo>
                    <a:pt x="585" y="423"/>
                  </a:lnTo>
                  <a:lnTo>
                    <a:pt x="591" y="409"/>
                  </a:lnTo>
                  <a:lnTo>
                    <a:pt x="595" y="396"/>
                  </a:lnTo>
                  <a:lnTo>
                    <a:pt x="600" y="381"/>
                  </a:lnTo>
                  <a:lnTo>
                    <a:pt x="603" y="366"/>
                  </a:lnTo>
                  <a:lnTo>
                    <a:pt x="606" y="351"/>
                  </a:lnTo>
                  <a:lnTo>
                    <a:pt x="607" y="336"/>
                  </a:lnTo>
                  <a:lnTo>
                    <a:pt x="609" y="320"/>
                  </a:lnTo>
                  <a:lnTo>
                    <a:pt x="610" y="305"/>
                  </a:lnTo>
                  <a:lnTo>
                    <a:pt x="609" y="289"/>
                  </a:lnTo>
                  <a:lnTo>
                    <a:pt x="607" y="274"/>
                  </a:lnTo>
                  <a:lnTo>
                    <a:pt x="606" y="258"/>
                  </a:lnTo>
                  <a:lnTo>
                    <a:pt x="603" y="244"/>
                  </a:lnTo>
                  <a:lnTo>
                    <a:pt x="600" y="228"/>
                  </a:lnTo>
                  <a:lnTo>
                    <a:pt x="595" y="214"/>
                  </a:lnTo>
                  <a:lnTo>
                    <a:pt x="591" y="201"/>
                  </a:lnTo>
                  <a:lnTo>
                    <a:pt x="585" y="186"/>
                  </a:lnTo>
                  <a:lnTo>
                    <a:pt x="580" y="173"/>
                  </a:lnTo>
                  <a:lnTo>
                    <a:pt x="573" y="160"/>
                  </a:lnTo>
                  <a:lnTo>
                    <a:pt x="565" y="147"/>
                  </a:lnTo>
                  <a:lnTo>
                    <a:pt x="558" y="134"/>
                  </a:lnTo>
                  <a:lnTo>
                    <a:pt x="549" y="123"/>
                  </a:lnTo>
                  <a:lnTo>
                    <a:pt x="540" y="111"/>
                  </a:lnTo>
                  <a:lnTo>
                    <a:pt x="530" y="100"/>
                  </a:lnTo>
                  <a:lnTo>
                    <a:pt x="520" y="90"/>
                  </a:lnTo>
                  <a:lnTo>
                    <a:pt x="510" y="80"/>
                  </a:lnTo>
                  <a:lnTo>
                    <a:pt x="499" y="70"/>
                  </a:lnTo>
                  <a:lnTo>
                    <a:pt x="487" y="61"/>
                  </a:lnTo>
                  <a:lnTo>
                    <a:pt x="475" y="52"/>
                  </a:lnTo>
                  <a:lnTo>
                    <a:pt x="462" y="44"/>
                  </a:lnTo>
                  <a:lnTo>
                    <a:pt x="450" y="37"/>
                  </a:lnTo>
                  <a:lnTo>
                    <a:pt x="437" y="30"/>
                  </a:lnTo>
                  <a:lnTo>
                    <a:pt x="423" y="24"/>
                  </a:lnTo>
                  <a:lnTo>
                    <a:pt x="409" y="19"/>
                  </a:lnTo>
                  <a:lnTo>
                    <a:pt x="396" y="14"/>
                  </a:lnTo>
                  <a:lnTo>
                    <a:pt x="380" y="10"/>
                  </a:lnTo>
                  <a:lnTo>
                    <a:pt x="366" y="7"/>
                  </a:lnTo>
                  <a:lnTo>
                    <a:pt x="351" y="3"/>
                  </a:lnTo>
                  <a:lnTo>
                    <a:pt x="336" y="2"/>
                  </a:lnTo>
                  <a:lnTo>
                    <a:pt x="320" y="1"/>
                  </a:lnTo>
                  <a:lnTo>
                    <a:pt x="305" y="0"/>
                  </a:lnTo>
                  <a:lnTo>
                    <a:pt x="289" y="1"/>
                  </a:lnTo>
                  <a:lnTo>
                    <a:pt x="274" y="2"/>
                  </a:lnTo>
                  <a:lnTo>
                    <a:pt x="258" y="3"/>
                  </a:lnTo>
                  <a:lnTo>
                    <a:pt x="243" y="7"/>
                  </a:lnTo>
                  <a:lnTo>
                    <a:pt x="228" y="10"/>
                  </a:lnTo>
                  <a:lnTo>
                    <a:pt x="214" y="14"/>
                  </a:lnTo>
                  <a:lnTo>
                    <a:pt x="199" y="19"/>
                  </a:lnTo>
                  <a:lnTo>
                    <a:pt x="186" y="24"/>
                  </a:lnTo>
                  <a:lnTo>
                    <a:pt x="173" y="30"/>
                  </a:lnTo>
                  <a:lnTo>
                    <a:pt x="159" y="37"/>
                  </a:lnTo>
                  <a:lnTo>
                    <a:pt x="146" y="44"/>
                  </a:lnTo>
                  <a:lnTo>
                    <a:pt x="134" y="52"/>
                  </a:lnTo>
                  <a:lnTo>
                    <a:pt x="122" y="61"/>
                  </a:lnTo>
                  <a:lnTo>
                    <a:pt x="111" y="70"/>
                  </a:lnTo>
                  <a:lnTo>
                    <a:pt x="100" y="80"/>
                  </a:lnTo>
                  <a:lnTo>
                    <a:pt x="89" y="90"/>
                  </a:lnTo>
                  <a:lnTo>
                    <a:pt x="79" y="100"/>
                  </a:lnTo>
                  <a:lnTo>
                    <a:pt x="70" y="111"/>
                  </a:lnTo>
                  <a:lnTo>
                    <a:pt x="61" y="123"/>
                  </a:lnTo>
                  <a:lnTo>
                    <a:pt x="52" y="134"/>
                  </a:lnTo>
                  <a:lnTo>
                    <a:pt x="44" y="147"/>
                  </a:lnTo>
                  <a:lnTo>
                    <a:pt x="36" y="160"/>
                  </a:lnTo>
                  <a:lnTo>
                    <a:pt x="30" y="173"/>
                  </a:lnTo>
                  <a:lnTo>
                    <a:pt x="24" y="186"/>
                  </a:lnTo>
                  <a:lnTo>
                    <a:pt x="19" y="201"/>
                  </a:lnTo>
                  <a:lnTo>
                    <a:pt x="13" y="214"/>
                  </a:lnTo>
                  <a:lnTo>
                    <a:pt x="10" y="228"/>
                  </a:lnTo>
                  <a:lnTo>
                    <a:pt x="6" y="244"/>
                  </a:lnTo>
                  <a:lnTo>
                    <a:pt x="3" y="258"/>
                  </a:lnTo>
                  <a:lnTo>
                    <a:pt x="1" y="274"/>
                  </a:lnTo>
                  <a:lnTo>
                    <a:pt x="0" y="289"/>
                  </a:lnTo>
                  <a:lnTo>
                    <a:pt x="0" y="305"/>
                  </a:lnTo>
                  <a:lnTo>
                    <a:pt x="0" y="320"/>
                  </a:lnTo>
                  <a:lnTo>
                    <a:pt x="1" y="336"/>
                  </a:lnTo>
                  <a:lnTo>
                    <a:pt x="3" y="351"/>
                  </a:lnTo>
                  <a:lnTo>
                    <a:pt x="6" y="366"/>
                  </a:lnTo>
                  <a:lnTo>
                    <a:pt x="10" y="381"/>
                  </a:lnTo>
                  <a:lnTo>
                    <a:pt x="13" y="396"/>
                  </a:lnTo>
                  <a:lnTo>
                    <a:pt x="19" y="409"/>
                  </a:lnTo>
                  <a:lnTo>
                    <a:pt x="24" y="423"/>
                  </a:lnTo>
                  <a:lnTo>
                    <a:pt x="30" y="437"/>
                  </a:lnTo>
                  <a:lnTo>
                    <a:pt x="36" y="450"/>
                  </a:lnTo>
                  <a:lnTo>
                    <a:pt x="44" y="462"/>
                  </a:lnTo>
                  <a:lnTo>
                    <a:pt x="52" y="475"/>
                  </a:lnTo>
                  <a:lnTo>
                    <a:pt x="61" y="486"/>
                  </a:lnTo>
                  <a:lnTo>
                    <a:pt x="70" y="499"/>
                  </a:lnTo>
                  <a:lnTo>
                    <a:pt x="79" y="510"/>
                  </a:lnTo>
                  <a:lnTo>
                    <a:pt x="89" y="520"/>
                  </a:lnTo>
                  <a:lnTo>
                    <a:pt x="100" y="530"/>
                  </a:lnTo>
                  <a:lnTo>
                    <a:pt x="111" y="540"/>
                  </a:lnTo>
                  <a:lnTo>
                    <a:pt x="122" y="548"/>
                  </a:lnTo>
                  <a:lnTo>
                    <a:pt x="134" y="557"/>
                  </a:lnTo>
                  <a:lnTo>
                    <a:pt x="146" y="565"/>
                  </a:lnTo>
                  <a:lnTo>
                    <a:pt x="159" y="573"/>
                  </a:lnTo>
                  <a:lnTo>
                    <a:pt x="173" y="580"/>
                  </a:lnTo>
                  <a:lnTo>
                    <a:pt x="186" y="585"/>
                  </a:lnTo>
                  <a:lnTo>
                    <a:pt x="199" y="591"/>
                  </a:lnTo>
                  <a:lnTo>
                    <a:pt x="214" y="595"/>
                  </a:lnTo>
                  <a:lnTo>
                    <a:pt x="228" y="599"/>
                  </a:lnTo>
                  <a:lnTo>
                    <a:pt x="243" y="603"/>
                  </a:lnTo>
                  <a:lnTo>
                    <a:pt x="258" y="606"/>
                  </a:lnTo>
                  <a:lnTo>
                    <a:pt x="274" y="607"/>
                  </a:lnTo>
                  <a:lnTo>
                    <a:pt x="289" y="608"/>
                  </a:lnTo>
                  <a:lnTo>
                    <a:pt x="305" y="6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148F911-D626-8D41-8235-072F2E417C96}"/>
              </a:ext>
            </a:extLst>
          </p:cNvPr>
          <p:cNvSpPr/>
          <p:nvPr/>
        </p:nvSpPr>
        <p:spPr>
          <a:xfrm>
            <a:off x="2095500" y="2947354"/>
            <a:ext cx="5932488" cy="55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  <a:latin typeface="Tahoma"/>
                <a:cs typeface="Tahoma"/>
              </a:rPr>
              <a:t>15 </a:t>
            </a:r>
            <a:r>
              <a:rPr lang="en-US" sz="1400" dirty="0">
                <a:solidFill>
                  <a:srgbClr val="373737"/>
                </a:solidFill>
                <a:latin typeface="Tahoma"/>
                <a:cs typeface="Tahoma"/>
              </a:rPr>
              <a:t>of the initially HIV-negative partners became HIV-1 infected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1C0D531-A2CE-F448-B38B-74801300167D}"/>
              </a:ext>
            </a:extLst>
          </p:cNvPr>
          <p:cNvCxnSpPr/>
          <p:nvPr/>
        </p:nvCxnSpPr>
        <p:spPr>
          <a:xfrm>
            <a:off x="8262938" y="3036254"/>
            <a:ext cx="0" cy="1533525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933" name="Group 55">
            <a:extLst>
              <a:ext uri="{FF2B5EF4-FFF2-40B4-BE49-F238E27FC236}">
                <a16:creationId xmlns:a16="http://schemas.microsoft.com/office/drawing/2014/main" id="{75E424E2-1E02-8644-9C97-238894E08D2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143251" y="3501390"/>
            <a:ext cx="3101975" cy="357188"/>
            <a:chOff x="4332941" y="4362824"/>
            <a:chExt cx="2574188" cy="236813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CB14042-53AC-2046-95D3-EC8D99EBC993}"/>
                </a:ext>
              </a:extLst>
            </p:cNvPr>
            <p:cNvCxnSpPr/>
            <p:nvPr/>
          </p:nvCxnSpPr>
          <p:spPr>
            <a:xfrm flipH="1">
              <a:off x="4361924" y="4579639"/>
              <a:ext cx="2574188" cy="0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848EADE-3808-7549-9390-61A6C54EE6D5}"/>
                </a:ext>
              </a:extLst>
            </p:cNvPr>
            <p:cNvCxnSpPr/>
            <p:nvPr/>
          </p:nvCxnSpPr>
          <p:spPr>
            <a:xfrm>
              <a:off x="4354019" y="4365982"/>
              <a:ext cx="0" cy="236812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6B17717-8AD8-624B-84DC-A2215AD1C40F}"/>
                </a:ext>
              </a:extLst>
            </p:cNvPr>
            <p:cNvCxnSpPr/>
            <p:nvPr/>
          </p:nvCxnSpPr>
          <p:spPr>
            <a:xfrm>
              <a:off x="6936112" y="4365982"/>
              <a:ext cx="0" cy="236812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BEAB3E2C-9196-414F-88D9-192F6C8B23B9}"/>
              </a:ext>
            </a:extLst>
          </p:cNvPr>
          <p:cNvSpPr/>
          <p:nvPr/>
        </p:nvSpPr>
        <p:spPr>
          <a:xfrm>
            <a:off x="6245226" y="3339466"/>
            <a:ext cx="3884613" cy="123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 b="1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11 (73%)</a:t>
            </a:r>
          </a:p>
          <a:p>
            <a:pPr eaLnBrk="1" hangingPunct="1">
              <a:defRPr/>
            </a:pPr>
            <a:r>
              <a:rPr lang="en-US" altLang="en-US" sz="12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reported recent condomless</a:t>
            </a:r>
            <a:br>
              <a:rPr lang="en-US" altLang="en-US" sz="12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en-US" sz="12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sex with others apart from</a:t>
            </a:r>
            <a:br>
              <a:rPr lang="en-US" altLang="en-US" sz="12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en-US" sz="12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their study partner</a:t>
            </a:r>
          </a:p>
        </p:txBody>
      </p:sp>
      <p:grpSp>
        <p:nvGrpSpPr>
          <p:cNvPr id="38935" name="Group 63">
            <a:extLst>
              <a:ext uri="{FF2B5EF4-FFF2-40B4-BE49-F238E27FC236}">
                <a16:creationId xmlns:a16="http://schemas.microsoft.com/office/drawing/2014/main" id="{B66D9FDF-D9D4-D742-BBEB-AB4E7AE6AEBC}"/>
              </a:ext>
            </a:extLst>
          </p:cNvPr>
          <p:cNvGrpSpPr>
            <a:grpSpLocks/>
          </p:cNvGrpSpPr>
          <p:nvPr/>
        </p:nvGrpSpPr>
        <p:grpSpPr bwMode="auto">
          <a:xfrm>
            <a:off x="3143251" y="4236404"/>
            <a:ext cx="3101975" cy="333375"/>
            <a:chOff x="4332941" y="4362824"/>
            <a:chExt cx="2574188" cy="236813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9FD8674-D864-F049-AA82-BF9A07CFCF9D}"/>
                </a:ext>
              </a:extLst>
            </p:cNvPr>
            <p:cNvCxnSpPr/>
            <p:nvPr/>
          </p:nvCxnSpPr>
          <p:spPr>
            <a:xfrm flipH="1">
              <a:off x="4332941" y="4599637"/>
              <a:ext cx="2574188" cy="0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F4F0D98-96E8-E34D-84B1-164121E71263}"/>
                </a:ext>
              </a:extLst>
            </p:cNvPr>
            <p:cNvCxnSpPr/>
            <p:nvPr/>
          </p:nvCxnSpPr>
          <p:spPr>
            <a:xfrm>
              <a:off x="4332941" y="4362824"/>
              <a:ext cx="0" cy="236813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7B3A986-9565-C147-8C34-CE5B6732B683}"/>
                </a:ext>
              </a:extLst>
            </p:cNvPr>
            <p:cNvCxnSpPr/>
            <p:nvPr/>
          </p:nvCxnSpPr>
          <p:spPr>
            <a:xfrm>
              <a:off x="6907129" y="4362824"/>
              <a:ext cx="0" cy="236813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3BBB841B-DA8D-024E-B104-57FF0536A227}"/>
              </a:ext>
            </a:extLst>
          </p:cNvPr>
          <p:cNvSpPr/>
          <p:nvPr/>
        </p:nvSpPr>
        <p:spPr>
          <a:xfrm>
            <a:off x="8262938" y="2947354"/>
            <a:ext cx="1947862" cy="1741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B9002F"/>
                </a:solidFill>
                <a:latin typeface="Tahoma"/>
                <a:cs typeface="Tahoma"/>
              </a:rPr>
              <a:t>ZERO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373737"/>
                </a:solidFill>
                <a:latin typeface="Tahoma"/>
                <a:cs typeface="Tahoma"/>
              </a:rPr>
              <a:t>transmissions linked to their HIV positive partner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64C525F-5641-EA44-8EE2-D96780E154EC}"/>
              </a:ext>
            </a:extLst>
          </p:cNvPr>
          <p:cNvSpPr/>
          <p:nvPr/>
        </p:nvSpPr>
        <p:spPr>
          <a:xfrm>
            <a:off x="1851026" y="4823778"/>
            <a:ext cx="8410575" cy="13890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373737"/>
              </a:solidFill>
              <a:latin typeface="Tahoma"/>
              <a:cs typeface="Tahoma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BC405C4-22F9-EF41-ABC1-03F1F3EFBFAF}"/>
              </a:ext>
            </a:extLst>
          </p:cNvPr>
          <p:cNvSpPr/>
          <p:nvPr/>
        </p:nvSpPr>
        <p:spPr>
          <a:xfrm>
            <a:off x="1897064" y="4903154"/>
            <a:ext cx="1144587" cy="1157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  <a:latin typeface="Tahoma"/>
                <a:cs typeface="Tahoma"/>
              </a:rPr>
              <a:t>18%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7C4ED87-5463-1545-A01D-A6A7C3B0E4AD}"/>
              </a:ext>
            </a:extLst>
          </p:cNvPr>
          <p:cNvSpPr/>
          <p:nvPr/>
        </p:nvSpPr>
        <p:spPr>
          <a:xfrm>
            <a:off x="3086100" y="5184141"/>
            <a:ext cx="2133600" cy="417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373737"/>
                </a:solidFill>
                <a:latin typeface="Tahoma"/>
                <a:cs typeface="Tahoma"/>
              </a:rPr>
              <a:t>of HIV -</a:t>
            </a:r>
            <a:r>
              <a:rPr lang="en-US" sz="1400" dirty="0" err="1">
                <a:solidFill>
                  <a:srgbClr val="373737"/>
                </a:solidFill>
                <a:latin typeface="Tahoma"/>
                <a:cs typeface="Tahoma"/>
              </a:rPr>
              <a:t>ve</a:t>
            </a:r>
            <a:r>
              <a:rPr lang="en-US" sz="1400" dirty="0">
                <a:solidFill>
                  <a:srgbClr val="373737"/>
                </a:solidFill>
                <a:latin typeface="Tahoma"/>
                <a:cs typeface="Tahoma"/>
              </a:rPr>
              <a:t> partners and</a:t>
            </a:r>
          </a:p>
        </p:txBody>
      </p:sp>
      <p:graphicFrame>
        <p:nvGraphicFramePr>
          <p:cNvPr id="38941" name="Chart 74">
            <a:extLst>
              <a:ext uri="{FF2B5EF4-FFF2-40B4-BE49-F238E27FC236}">
                <a16:creationId xmlns:a16="http://schemas.microsoft.com/office/drawing/2014/main" id="{FA14448C-EB34-B349-9389-1C20907AFA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719138"/>
              </p:ext>
            </p:extLst>
          </p:nvPr>
        </p:nvGraphicFramePr>
        <p:xfrm>
          <a:off x="5011738" y="4736466"/>
          <a:ext cx="1693862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530600" imgH="3276600" progId="Excel.Chart.8">
                  <p:embed/>
                </p:oleObj>
              </mc:Choice>
              <mc:Fallback>
                <p:oleObj r:id="rId2" imgW="3530600" imgH="3276600" progId="Excel.Chart.8">
                  <p:embed/>
                  <p:pic>
                    <p:nvPicPr>
                      <p:cNvPr id="38941" name="Chart 74">
                        <a:extLst>
                          <a:ext uri="{FF2B5EF4-FFF2-40B4-BE49-F238E27FC236}">
                            <a16:creationId xmlns:a16="http://schemas.microsoft.com/office/drawing/2014/main" id="{FA14448C-EB34-B349-9389-1C20907AFAB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738" y="4736466"/>
                        <a:ext cx="1693862" cy="157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tangle 75">
            <a:extLst>
              <a:ext uri="{FF2B5EF4-FFF2-40B4-BE49-F238E27FC236}">
                <a16:creationId xmlns:a16="http://schemas.microsoft.com/office/drawing/2014/main" id="{D2892A4B-A334-5843-83BA-C689DC976866}"/>
              </a:ext>
            </a:extLst>
          </p:cNvPr>
          <p:cNvSpPr/>
          <p:nvPr/>
        </p:nvSpPr>
        <p:spPr>
          <a:xfrm>
            <a:off x="5348288" y="4953954"/>
            <a:ext cx="1117600" cy="1157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  <a:latin typeface="Tahoma"/>
                <a:cs typeface="Tahoma"/>
              </a:rPr>
              <a:t>27%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269D53D-E174-E149-97BF-BA88CEA445C2}"/>
              </a:ext>
            </a:extLst>
          </p:cNvPr>
          <p:cNvSpPr/>
          <p:nvPr/>
        </p:nvSpPr>
        <p:spPr>
          <a:xfrm>
            <a:off x="6502401" y="5273041"/>
            <a:ext cx="1770063" cy="417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373737"/>
                </a:solidFill>
                <a:latin typeface="Tahoma"/>
                <a:cs typeface="Tahoma"/>
              </a:rPr>
              <a:t>of HIV +</a:t>
            </a:r>
            <a:r>
              <a:rPr lang="en-US" sz="1400" dirty="0" err="1">
                <a:solidFill>
                  <a:srgbClr val="373737"/>
                </a:solidFill>
                <a:latin typeface="Tahoma"/>
                <a:cs typeface="Tahoma"/>
              </a:rPr>
              <a:t>ve</a:t>
            </a:r>
            <a:r>
              <a:rPr lang="en-US" sz="1400" dirty="0">
                <a:solidFill>
                  <a:srgbClr val="373737"/>
                </a:solidFill>
                <a:latin typeface="Tahoma"/>
                <a:cs typeface="Tahoma"/>
              </a:rPr>
              <a:t> partners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373737"/>
                </a:solidFill>
                <a:latin typeface="Tahoma"/>
                <a:cs typeface="Tahoma"/>
              </a:rPr>
              <a:t>reported STIs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4207976-A797-724D-97C8-1D658B58C0CE}"/>
              </a:ext>
            </a:extLst>
          </p:cNvPr>
          <p:cNvCxnSpPr/>
          <p:nvPr/>
        </p:nvCxnSpPr>
        <p:spPr>
          <a:xfrm>
            <a:off x="8262938" y="4942841"/>
            <a:ext cx="0" cy="1158875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FAA50F88-F538-3245-AFA8-3621ADC06EAF}"/>
              </a:ext>
            </a:extLst>
          </p:cNvPr>
          <p:cNvSpPr/>
          <p:nvPr/>
        </p:nvSpPr>
        <p:spPr>
          <a:xfrm>
            <a:off x="8262938" y="4861879"/>
            <a:ext cx="1947862" cy="1309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1600" b="1">
                <a:solidFill>
                  <a:srgbClr val="B9002F"/>
                </a:solidFill>
                <a:latin typeface="Tahoma" pitchFamily="34" charset="0"/>
                <a:cs typeface="Tahoma" pitchFamily="34" charset="0"/>
              </a:rPr>
              <a:t>Overall transmission for MSM in Partner 1 and 2 was zero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1600" b="1">
                <a:solidFill>
                  <a:srgbClr val="B9002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mr-IN" altLang="en-US" sz="9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(95% CI 0–0.</a:t>
            </a:r>
            <a:r>
              <a:rPr lang="en-GB" altLang="en-US" sz="9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23</a:t>
            </a:r>
            <a:r>
              <a:rPr lang="mr-IN" altLang="en-US" sz="9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/100 CYFU)</a:t>
            </a:r>
            <a:endParaRPr lang="en-US" altLang="en-US" sz="900">
              <a:solidFill>
                <a:srgbClr val="373737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8946" name="Group 61">
            <a:extLst>
              <a:ext uri="{FF2B5EF4-FFF2-40B4-BE49-F238E27FC236}">
                <a16:creationId xmlns:a16="http://schemas.microsoft.com/office/drawing/2014/main" id="{1E142F2E-488C-8E41-B022-140365F021E3}"/>
              </a:ext>
            </a:extLst>
          </p:cNvPr>
          <p:cNvGrpSpPr>
            <a:grpSpLocks/>
          </p:cNvGrpSpPr>
          <p:nvPr/>
        </p:nvGrpSpPr>
        <p:grpSpPr bwMode="auto">
          <a:xfrm>
            <a:off x="5308600" y="3671254"/>
            <a:ext cx="223838" cy="631825"/>
            <a:chOff x="3215583" y="1739233"/>
            <a:chExt cx="1250950" cy="3532187"/>
          </a:xfrm>
        </p:grpSpPr>
        <p:sp>
          <p:nvSpPr>
            <p:cNvPr id="38954" name="Freeform 9">
              <a:extLst>
                <a:ext uri="{FF2B5EF4-FFF2-40B4-BE49-F238E27FC236}">
                  <a16:creationId xmlns:a16="http://schemas.microsoft.com/office/drawing/2014/main" id="{BFAF983C-F155-4743-8BD4-F96BF4A63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583" y="2790158"/>
              <a:ext cx="1250950" cy="2481262"/>
            </a:xfrm>
            <a:custGeom>
              <a:avLst/>
              <a:gdLst>
                <a:gd name="T0" fmla="*/ 2147483646 w 788"/>
                <a:gd name="T1" fmla="*/ 2147483646 h 1563"/>
                <a:gd name="T2" fmla="*/ 2147483646 w 788"/>
                <a:gd name="T3" fmla="*/ 2147483646 h 1563"/>
                <a:gd name="T4" fmla="*/ 2147483646 w 788"/>
                <a:gd name="T5" fmla="*/ 2147483646 h 1563"/>
                <a:gd name="T6" fmla="*/ 2147483646 w 788"/>
                <a:gd name="T7" fmla="*/ 2147483646 h 1563"/>
                <a:gd name="T8" fmla="*/ 2147483646 w 788"/>
                <a:gd name="T9" fmla="*/ 2147483646 h 1563"/>
                <a:gd name="T10" fmla="*/ 2147483646 w 788"/>
                <a:gd name="T11" fmla="*/ 2147483646 h 1563"/>
                <a:gd name="T12" fmla="*/ 2147483646 w 788"/>
                <a:gd name="T13" fmla="*/ 2147483646 h 1563"/>
                <a:gd name="T14" fmla="*/ 2147483646 w 788"/>
                <a:gd name="T15" fmla="*/ 2147483646 h 1563"/>
                <a:gd name="T16" fmla="*/ 2147483646 w 788"/>
                <a:gd name="T17" fmla="*/ 0 h 1563"/>
                <a:gd name="T18" fmla="*/ 2147483646 w 788"/>
                <a:gd name="T19" fmla="*/ 2147483646 h 1563"/>
                <a:gd name="T20" fmla="*/ 2147483646 w 788"/>
                <a:gd name="T21" fmla="*/ 2147483646 h 1563"/>
                <a:gd name="T22" fmla="*/ 2147483646 w 788"/>
                <a:gd name="T23" fmla="*/ 2147483646 h 1563"/>
                <a:gd name="T24" fmla="*/ 2147483646 w 788"/>
                <a:gd name="T25" fmla="*/ 2147483646 h 1563"/>
                <a:gd name="T26" fmla="*/ 2147483646 w 788"/>
                <a:gd name="T27" fmla="*/ 2147483646 h 1563"/>
                <a:gd name="T28" fmla="*/ 2147483646 w 788"/>
                <a:gd name="T29" fmla="*/ 2147483646 h 1563"/>
                <a:gd name="T30" fmla="*/ 2147483646 w 788"/>
                <a:gd name="T31" fmla="*/ 2147483646 h 1563"/>
                <a:gd name="T32" fmla="*/ 2147483646 w 788"/>
                <a:gd name="T33" fmla="*/ 2147483646 h 1563"/>
                <a:gd name="T34" fmla="*/ 2147483646 w 788"/>
                <a:gd name="T35" fmla="*/ 2147483646 h 1563"/>
                <a:gd name="T36" fmla="*/ 0 w 788"/>
                <a:gd name="T37" fmla="*/ 2147483646 h 1563"/>
                <a:gd name="T38" fmla="*/ 2147483646 w 788"/>
                <a:gd name="T39" fmla="*/ 2147483646 h 1563"/>
                <a:gd name="T40" fmla="*/ 2147483646 w 788"/>
                <a:gd name="T41" fmla="*/ 2147483646 h 1563"/>
                <a:gd name="T42" fmla="*/ 2147483646 w 788"/>
                <a:gd name="T43" fmla="*/ 2147483646 h 1563"/>
                <a:gd name="T44" fmla="*/ 2147483646 w 788"/>
                <a:gd name="T45" fmla="*/ 2147483646 h 1563"/>
                <a:gd name="T46" fmla="*/ 2147483646 w 788"/>
                <a:gd name="T47" fmla="*/ 2147483646 h 1563"/>
                <a:gd name="T48" fmla="*/ 2147483646 w 788"/>
                <a:gd name="T49" fmla="*/ 2147483646 h 1563"/>
                <a:gd name="T50" fmla="*/ 2147483646 w 788"/>
                <a:gd name="T51" fmla="*/ 2147483646 h 1563"/>
                <a:gd name="T52" fmla="*/ 2147483646 w 788"/>
                <a:gd name="T53" fmla="*/ 2147483646 h 1563"/>
                <a:gd name="T54" fmla="*/ 2147483646 w 788"/>
                <a:gd name="T55" fmla="*/ 2147483646 h 1563"/>
                <a:gd name="T56" fmla="*/ 2147483646 w 788"/>
                <a:gd name="T57" fmla="*/ 2147483646 h 1563"/>
                <a:gd name="T58" fmla="*/ 2147483646 w 788"/>
                <a:gd name="T59" fmla="*/ 2147483646 h 1563"/>
                <a:gd name="T60" fmla="*/ 2147483646 w 788"/>
                <a:gd name="T61" fmla="*/ 2147483646 h 1563"/>
                <a:gd name="T62" fmla="*/ 2147483646 w 788"/>
                <a:gd name="T63" fmla="*/ 2147483646 h 1563"/>
                <a:gd name="T64" fmla="*/ 2147483646 w 788"/>
                <a:gd name="T65" fmla="*/ 2147483646 h 1563"/>
                <a:gd name="T66" fmla="*/ 2147483646 w 788"/>
                <a:gd name="T67" fmla="*/ 2147483646 h 1563"/>
                <a:gd name="T68" fmla="*/ 2147483646 w 788"/>
                <a:gd name="T69" fmla="*/ 2147483646 h 1563"/>
                <a:gd name="T70" fmla="*/ 2147483646 w 788"/>
                <a:gd name="T71" fmla="*/ 2147483646 h 1563"/>
                <a:gd name="T72" fmla="*/ 2147483646 w 788"/>
                <a:gd name="T73" fmla="*/ 2147483646 h 1563"/>
                <a:gd name="T74" fmla="*/ 2147483646 w 788"/>
                <a:gd name="T75" fmla="*/ 2147483646 h 1563"/>
                <a:gd name="T76" fmla="*/ 2147483646 w 788"/>
                <a:gd name="T77" fmla="*/ 2147483646 h 1563"/>
                <a:gd name="T78" fmla="*/ 2147483646 w 788"/>
                <a:gd name="T79" fmla="*/ 2147483646 h 1563"/>
                <a:gd name="T80" fmla="*/ 2147483646 w 788"/>
                <a:gd name="T81" fmla="*/ 2147483646 h 1563"/>
                <a:gd name="T82" fmla="*/ 2147483646 w 788"/>
                <a:gd name="T83" fmla="*/ 2147483646 h 1563"/>
                <a:gd name="T84" fmla="*/ 2147483646 w 788"/>
                <a:gd name="T85" fmla="*/ 2147483646 h 1563"/>
                <a:gd name="T86" fmla="*/ 2147483646 w 788"/>
                <a:gd name="T87" fmla="*/ 2147483646 h 1563"/>
                <a:gd name="T88" fmla="*/ 2147483646 w 788"/>
                <a:gd name="T89" fmla="*/ 2147483646 h 1563"/>
                <a:gd name="T90" fmla="*/ 2147483646 w 788"/>
                <a:gd name="T91" fmla="*/ 2147483646 h 1563"/>
                <a:gd name="T92" fmla="*/ 2147483646 w 788"/>
                <a:gd name="T93" fmla="*/ 2147483646 h 1563"/>
                <a:gd name="T94" fmla="*/ 2147483646 w 788"/>
                <a:gd name="T95" fmla="*/ 2147483646 h 1563"/>
                <a:gd name="T96" fmla="*/ 2147483646 w 788"/>
                <a:gd name="T97" fmla="*/ 2147483646 h 1563"/>
                <a:gd name="T98" fmla="*/ 2147483646 w 788"/>
                <a:gd name="T99" fmla="*/ 2147483646 h 1563"/>
                <a:gd name="T100" fmla="*/ 2147483646 w 788"/>
                <a:gd name="T101" fmla="*/ 2147483646 h 1563"/>
                <a:gd name="T102" fmla="*/ 2147483646 w 788"/>
                <a:gd name="T103" fmla="*/ 2147483646 h 1563"/>
                <a:gd name="T104" fmla="*/ 2147483646 w 788"/>
                <a:gd name="T105" fmla="*/ 2147483646 h 1563"/>
                <a:gd name="T106" fmla="*/ 2147483646 w 788"/>
                <a:gd name="T107" fmla="*/ 2147483646 h 1563"/>
                <a:gd name="T108" fmla="*/ 2147483646 w 788"/>
                <a:gd name="T109" fmla="*/ 2147483646 h 1563"/>
                <a:gd name="T110" fmla="*/ 2147483646 w 788"/>
                <a:gd name="T111" fmla="*/ 2147483646 h 1563"/>
                <a:gd name="T112" fmla="*/ 2147483646 w 788"/>
                <a:gd name="T113" fmla="*/ 2147483646 h 15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88" h="1563">
                  <a:moveTo>
                    <a:pt x="775" y="137"/>
                  </a:moveTo>
                  <a:lnTo>
                    <a:pt x="775" y="137"/>
                  </a:lnTo>
                  <a:lnTo>
                    <a:pt x="773" y="132"/>
                  </a:lnTo>
                  <a:lnTo>
                    <a:pt x="769" y="128"/>
                  </a:lnTo>
                  <a:lnTo>
                    <a:pt x="764" y="123"/>
                  </a:lnTo>
                  <a:lnTo>
                    <a:pt x="756" y="115"/>
                  </a:lnTo>
                  <a:lnTo>
                    <a:pt x="745" y="106"/>
                  </a:lnTo>
                  <a:lnTo>
                    <a:pt x="732" y="96"/>
                  </a:lnTo>
                  <a:lnTo>
                    <a:pt x="714" y="86"/>
                  </a:lnTo>
                  <a:lnTo>
                    <a:pt x="693" y="75"/>
                  </a:lnTo>
                  <a:lnTo>
                    <a:pt x="666" y="64"/>
                  </a:lnTo>
                  <a:lnTo>
                    <a:pt x="635" y="53"/>
                  </a:lnTo>
                  <a:lnTo>
                    <a:pt x="600" y="42"/>
                  </a:lnTo>
                  <a:lnTo>
                    <a:pt x="558" y="31"/>
                  </a:lnTo>
                  <a:lnTo>
                    <a:pt x="510" y="19"/>
                  </a:lnTo>
                  <a:lnTo>
                    <a:pt x="456" y="9"/>
                  </a:lnTo>
                  <a:lnTo>
                    <a:pt x="395" y="0"/>
                  </a:lnTo>
                  <a:lnTo>
                    <a:pt x="394" y="0"/>
                  </a:lnTo>
                  <a:lnTo>
                    <a:pt x="332" y="9"/>
                  </a:lnTo>
                  <a:lnTo>
                    <a:pt x="277" y="19"/>
                  </a:lnTo>
                  <a:lnTo>
                    <a:pt x="230" y="31"/>
                  </a:lnTo>
                  <a:lnTo>
                    <a:pt x="188" y="42"/>
                  </a:lnTo>
                  <a:lnTo>
                    <a:pt x="152" y="53"/>
                  </a:lnTo>
                  <a:lnTo>
                    <a:pt x="121" y="64"/>
                  </a:lnTo>
                  <a:lnTo>
                    <a:pt x="95" y="75"/>
                  </a:lnTo>
                  <a:lnTo>
                    <a:pt x="73" y="86"/>
                  </a:lnTo>
                  <a:lnTo>
                    <a:pt x="57" y="96"/>
                  </a:lnTo>
                  <a:lnTo>
                    <a:pt x="42" y="106"/>
                  </a:lnTo>
                  <a:lnTo>
                    <a:pt x="31" y="115"/>
                  </a:lnTo>
                  <a:lnTo>
                    <a:pt x="23" y="123"/>
                  </a:lnTo>
                  <a:lnTo>
                    <a:pt x="18" y="128"/>
                  </a:lnTo>
                  <a:lnTo>
                    <a:pt x="14" y="132"/>
                  </a:lnTo>
                  <a:lnTo>
                    <a:pt x="12" y="137"/>
                  </a:lnTo>
                  <a:lnTo>
                    <a:pt x="7" y="212"/>
                  </a:lnTo>
                  <a:lnTo>
                    <a:pt x="2" y="283"/>
                  </a:lnTo>
                  <a:lnTo>
                    <a:pt x="0" y="351"/>
                  </a:lnTo>
                  <a:lnTo>
                    <a:pt x="0" y="414"/>
                  </a:lnTo>
                  <a:lnTo>
                    <a:pt x="1" y="474"/>
                  </a:lnTo>
                  <a:lnTo>
                    <a:pt x="3" y="529"/>
                  </a:lnTo>
                  <a:lnTo>
                    <a:pt x="8" y="580"/>
                  </a:lnTo>
                  <a:lnTo>
                    <a:pt x="12" y="626"/>
                  </a:lnTo>
                  <a:lnTo>
                    <a:pt x="17" y="668"/>
                  </a:lnTo>
                  <a:lnTo>
                    <a:pt x="22" y="703"/>
                  </a:lnTo>
                  <a:lnTo>
                    <a:pt x="27" y="735"/>
                  </a:lnTo>
                  <a:lnTo>
                    <a:pt x="32" y="761"/>
                  </a:lnTo>
                  <a:lnTo>
                    <a:pt x="40" y="796"/>
                  </a:lnTo>
                  <a:lnTo>
                    <a:pt x="42" y="808"/>
                  </a:lnTo>
                  <a:lnTo>
                    <a:pt x="54" y="835"/>
                  </a:lnTo>
                  <a:lnTo>
                    <a:pt x="67" y="860"/>
                  </a:lnTo>
                  <a:lnTo>
                    <a:pt x="80" y="882"/>
                  </a:lnTo>
                  <a:lnTo>
                    <a:pt x="92" y="899"/>
                  </a:lnTo>
                  <a:lnTo>
                    <a:pt x="103" y="914"/>
                  </a:lnTo>
                  <a:lnTo>
                    <a:pt x="112" y="924"/>
                  </a:lnTo>
                  <a:lnTo>
                    <a:pt x="120" y="933"/>
                  </a:lnTo>
                  <a:lnTo>
                    <a:pt x="132" y="1032"/>
                  </a:lnTo>
                  <a:lnTo>
                    <a:pt x="143" y="1120"/>
                  </a:lnTo>
                  <a:lnTo>
                    <a:pt x="155" y="1198"/>
                  </a:lnTo>
                  <a:lnTo>
                    <a:pt x="166" y="1267"/>
                  </a:lnTo>
                  <a:lnTo>
                    <a:pt x="176" y="1326"/>
                  </a:lnTo>
                  <a:lnTo>
                    <a:pt x="186" y="1378"/>
                  </a:lnTo>
                  <a:lnTo>
                    <a:pt x="195" y="1421"/>
                  </a:lnTo>
                  <a:lnTo>
                    <a:pt x="204" y="1457"/>
                  </a:lnTo>
                  <a:lnTo>
                    <a:pt x="212" y="1487"/>
                  </a:lnTo>
                  <a:lnTo>
                    <a:pt x="218" y="1511"/>
                  </a:lnTo>
                  <a:lnTo>
                    <a:pt x="224" y="1529"/>
                  </a:lnTo>
                  <a:lnTo>
                    <a:pt x="230" y="1543"/>
                  </a:lnTo>
                  <a:lnTo>
                    <a:pt x="236" y="1559"/>
                  </a:lnTo>
                  <a:lnTo>
                    <a:pt x="238" y="1563"/>
                  </a:lnTo>
                  <a:lnTo>
                    <a:pt x="394" y="1563"/>
                  </a:lnTo>
                  <a:lnTo>
                    <a:pt x="395" y="1563"/>
                  </a:lnTo>
                  <a:lnTo>
                    <a:pt x="549" y="1563"/>
                  </a:lnTo>
                  <a:lnTo>
                    <a:pt x="551" y="1559"/>
                  </a:lnTo>
                  <a:lnTo>
                    <a:pt x="559" y="1543"/>
                  </a:lnTo>
                  <a:lnTo>
                    <a:pt x="563" y="1529"/>
                  </a:lnTo>
                  <a:lnTo>
                    <a:pt x="570" y="1511"/>
                  </a:lnTo>
                  <a:lnTo>
                    <a:pt x="577" y="1487"/>
                  </a:lnTo>
                  <a:lnTo>
                    <a:pt x="584" y="1457"/>
                  </a:lnTo>
                  <a:lnTo>
                    <a:pt x="592" y="1421"/>
                  </a:lnTo>
                  <a:lnTo>
                    <a:pt x="602" y="1378"/>
                  </a:lnTo>
                  <a:lnTo>
                    <a:pt x="611" y="1326"/>
                  </a:lnTo>
                  <a:lnTo>
                    <a:pt x="622" y="1267"/>
                  </a:lnTo>
                  <a:lnTo>
                    <a:pt x="633" y="1198"/>
                  </a:lnTo>
                  <a:lnTo>
                    <a:pt x="644" y="1120"/>
                  </a:lnTo>
                  <a:lnTo>
                    <a:pt x="655" y="1032"/>
                  </a:lnTo>
                  <a:lnTo>
                    <a:pt x="667" y="933"/>
                  </a:lnTo>
                  <a:lnTo>
                    <a:pt x="676" y="924"/>
                  </a:lnTo>
                  <a:lnTo>
                    <a:pt x="684" y="914"/>
                  </a:lnTo>
                  <a:lnTo>
                    <a:pt x="695" y="899"/>
                  </a:lnTo>
                  <a:lnTo>
                    <a:pt x="707" y="882"/>
                  </a:lnTo>
                  <a:lnTo>
                    <a:pt x="721" y="860"/>
                  </a:lnTo>
                  <a:lnTo>
                    <a:pt x="734" y="835"/>
                  </a:lnTo>
                  <a:lnTo>
                    <a:pt x="745" y="808"/>
                  </a:lnTo>
                  <a:lnTo>
                    <a:pt x="748" y="796"/>
                  </a:lnTo>
                  <a:lnTo>
                    <a:pt x="756" y="761"/>
                  </a:lnTo>
                  <a:lnTo>
                    <a:pt x="761" y="735"/>
                  </a:lnTo>
                  <a:lnTo>
                    <a:pt x="766" y="703"/>
                  </a:lnTo>
                  <a:lnTo>
                    <a:pt x="771" y="668"/>
                  </a:lnTo>
                  <a:lnTo>
                    <a:pt x="776" y="626"/>
                  </a:lnTo>
                  <a:lnTo>
                    <a:pt x="781" y="580"/>
                  </a:lnTo>
                  <a:lnTo>
                    <a:pt x="784" y="529"/>
                  </a:lnTo>
                  <a:lnTo>
                    <a:pt x="786" y="474"/>
                  </a:lnTo>
                  <a:lnTo>
                    <a:pt x="788" y="414"/>
                  </a:lnTo>
                  <a:lnTo>
                    <a:pt x="787" y="351"/>
                  </a:lnTo>
                  <a:lnTo>
                    <a:pt x="786" y="283"/>
                  </a:lnTo>
                  <a:lnTo>
                    <a:pt x="782" y="212"/>
                  </a:lnTo>
                  <a:lnTo>
                    <a:pt x="775" y="1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5" name="Freeform 10">
              <a:extLst>
                <a:ext uri="{FF2B5EF4-FFF2-40B4-BE49-F238E27FC236}">
                  <a16:creationId xmlns:a16="http://schemas.microsoft.com/office/drawing/2014/main" id="{6D966AC3-0991-8E46-9BD9-6419AC65D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458" y="1739233"/>
              <a:ext cx="968375" cy="966787"/>
            </a:xfrm>
            <a:custGeom>
              <a:avLst/>
              <a:gdLst>
                <a:gd name="T0" fmla="*/ 2147483646 w 610"/>
                <a:gd name="T1" fmla="*/ 2147483646 h 609"/>
                <a:gd name="T2" fmla="*/ 2147483646 w 610"/>
                <a:gd name="T3" fmla="*/ 2147483646 h 609"/>
                <a:gd name="T4" fmla="*/ 2147483646 w 610"/>
                <a:gd name="T5" fmla="*/ 2147483646 h 609"/>
                <a:gd name="T6" fmla="*/ 2147483646 w 610"/>
                <a:gd name="T7" fmla="*/ 2147483646 h 609"/>
                <a:gd name="T8" fmla="*/ 2147483646 w 610"/>
                <a:gd name="T9" fmla="*/ 2147483646 h 609"/>
                <a:gd name="T10" fmla="*/ 2147483646 w 610"/>
                <a:gd name="T11" fmla="*/ 2147483646 h 609"/>
                <a:gd name="T12" fmla="*/ 2147483646 w 610"/>
                <a:gd name="T13" fmla="*/ 2147483646 h 609"/>
                <a:gd name="T14" fmla="*/ 2147483646 w 610"/>
                <a:gd name="T15" fmla="*/ 2147483646 h 609"/>
                <a:gd name="T16" fmla="*/ 2147483646 w 610"/>
                <a:gd name="T17" fmla="*/ 2147483646 h 609"/>
                <a:gd name="T18" fmla="*/ 2147483646 w 610"/>
                <a:gd name="T19" fmla="*/ 2147483646 h 609"/>
                <a:gd name="T20" fmla="*/ 2147483646 w 610"/>
                <a:gd name="T21" fmla="*/ 2147483646 h 609"/>
                <a:gd name="T22" fmla="*/ 2147483646 w 610"/>
                <a:gd name="T23" fmla="*/ 2147483646 h 609"/>
                <a:gd name="T24" fmla="*/ 2147483646 w 610"/>
                <a:gd name="T25" fmla="*/ 2147483646 h 609"/>
                <a:gd name="T26" fmla="*/ 2147483646 w 610"/>
                <a:gd name="T27" fmla="*/ 2147483646 h 609"/>
                <a:gd name="T28" fmla="*/ 2147483646 w 610"/>
                <a:gd name="T29" fmla="*/ 2147483646 h 609"/>
                <a:gd name="T30" fmla="*/ 2147483646 w 610"/>
                <a:gd name="T31" fmla="*/ 2147483646 h 609"/>
                <a:gd name="T32" fmla="*/ 2147483646 w 610"/>
                <a:gd name="T33" fmla="*/ 2147483646 h 609"/>
                <a:gd name="T34" fmla="*/ 2147483646 w 610"/>
                <a:gd name="T35" fmla="*/ 2147483646 h 609"/>
                <a:gd name="T36" fmla="*/ 2147483646 w 610"/>
                <a:gd name="T37" fmla="*/ 2147483646 h 609"/>
                <a:gd name="T38" fmla="*/ 2147483646 w 610"/>
                <a:gd name="T39" fmla="*/ 2147483646 h 609"/>
                <a:gd name="T40" fmla="*/ 2147483646 w 610"/>
                <a:gd name="T41" fmla="*/ 2147483646 h 609"/>
                <a:gd name="T42" fmla="*/ 2147483646 w 610"/>
                <a:gd name="T43" fmla="*/ 2147483646 h 609"/>
                <a:gd name="T44" fmla="*/ 2147483646 w 610"/>
                <a:gd name="T45" fmla="*/ 2147483646 h 609"/>
                <a:gd name="T46" fmla="*/ 2147483646 w 610"/>
                <a:gd name="T47" fmla="*/ 2147483646 h 609"/>
                <a:gd name="T48" fmla="*/ 2147483646 w 610"/>
                <a:gd name="T49" fmla="*/ 2147483646 h 609"/>
                <a:gd name="T50" fmla="*/ 2147483646 w 610"/>
                <a:gd name="T51" fmla="*/ 2147483646 h 609"/>
                <a:gd name="T52" fmla="*/ 2147483646 w 610"/>
                <a:gd name="T53" fmla="*/ 2147483646 h 609"/>
                <a:gd name="T54" fmla="*/ 2147483646 w 610"/>
                <a:gd name="T55" fmla="*/ 2147483646 h 609"/>
                <a:gd name="T56" fmla="*/ 2147483646 w 610"/>
                <a:gd name="T57" fmla="*/ 2147483646 h 609"/>
                <a:gd name="T58" fmla="*/ 2147483646 w 610"/>
                <a:gd name="T59" fmla="*/ 2147483646 h 609"/>
                <a:gd name="T60" fmla="*/ 2147483646 w 610"/>
                <a:gd name="T61" fmla="*/ 2147483646 h 609"/>
                <a:gd name="T62" fmla="*/ 2147483646 w 610"/>
                <a:gd name="T63" fmla="*/ 2147483646 h 609"/>
                <a:gd name="T64" fmla="*/ 0 w 610"/>
                <a:gd name="T65" fmla="*/ 2147483646 h 609"/>
                <a:gd name="T66" fmla="*/ 0 w 610"/>
                <a:gd name="T67" fmla="*/ 2147483646 h 609"/>
                <a:gd name="T68" fmla="*/ 2147483646 w 610"/>
                <a:gd name="T69" fmla="*/ 2147483646 h 609"/>
                <a:gd name="T70" fmla="*/ 2147483646 w 610"/>
                <a:gd name="T71" fmla="*/ 2147483646 h 609"/>
                <a:gd name="T72" fmla="*/ 2147483646 w 610"/>
                <a:gd name="T73" fmla="*/ 2147483646 h 609"/>
                <a:gd name="T74" fmla="*/ 2147483646 w 610"/>
                <a:gd name="T75" fmla="*/ 2147483646 h 609"/>
                <a:gd name="T76" fmla="*/ 2147483646 w 610"/>
                <a:gd name="T77" fmla="*/ 2147483646 h 609"/>
                <a:gd name="T78" fmla="*/ 2147483646 w 610"/>
                <a:gd name="T79" fmla="*/ 2147483646 h 609"/>
                <a:gd name="T80" fmla="*/ 2147483646 w 610"/>
                <a:gd name="T81" fmla="*/ 2147483646 h 609"/>
                <a:gd name="T82" fmla="*/ 2147483646 w 610"/>
                <a:gd name="T83" fmla="*/ 2147483646 h 609"/>
                <a:gd name="T84" fmla="*/ 2147483646 w 610"/>
                <a:gd name="T85" fmla="*/ 2147483646 h 609"/>
                <a:gd name="T86" fmla="*/ 2147483646 w 610"/>
                <a:gd name="T87" fmla="*/ 2147483646 h 6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10" h="609">
                  <a:moveTo>
                    <a:pt x="305" y="609"/>
                  </a:moveTo>
                  <a:lnTo>
                    <a:pt x="305" y="609"/>
                  </a:lnTo>
                  <a:lnTo>
                    <a:pt x="320" y="608"/>
                  </a:lnTo>
                  <a:lnTo>
                    <a:pt x="336" y="607"/>
                  </a:lnTo>
                  <a:lnTo>
                    <a:pt x="351" y="606"/>
                  </a:lnTo>
                  <a:lnTo>
                    <a:pt x="366" y="603"/>
                  </a:lnTo>
                  <a:lnTo>
                    <a:pt x="380" y="599"/>
                  </a:lnTo>
                  <a:lnTo>
                    <a:pt x="396" y="595"/>
                  </a:lnTo>
                  <a:lnTo>
                    <a:pt x="409" y="591"/>
                  </a:lnTo>
                  <a:lnTo>
                    <a:pt x="423" y="585"/>
                  </a:lnTo>
                  <a:lnTo>
                    <a:pt x="437" y="580"/>
                  </a:lnTo>
                  <a:lnTo>
                    <a:pt x="450" y="573"/>
                  </a:lnTo>
                  <a:lnTo>
                    <a:pt x="462" y="565"/>
                  </a:lnTo>
                  <a:lnTo>
                    <a:pt x="475" y="557"/>
                  </a:lnTo>
                  <a:lnTo>
                    <a:pt x="487" y="548"/>
                  </a:lnTo>
                  <a:lnTo>
                    <a:pt x="499" y="540"/>
                  </a:lnTo>
                  <a:lnTo>
                    <a:pt x="510" y="530"/>
                  </a:lnTo>
                  <a:lnTo>
                    <a:pt x="520" y="520"/>
                  </a:lnTo>
                  <a:lnTo>
                    <a:pt x="530" y="510"/>
                  </a:lnTo>
                  <a:lnTo>
                    <a:pt x="540" y="499"/>
                  </a:lnTo>
                  <a:lnTo>
                    <a:pt x="549" y="486"/>
                  </a:lnTo>
                  <a:lnTo>
                    <a:pt x="558" y="475"/>
                  </a:lnTo>
                  <a:lnTo>
                    <a:pt x="565" y="462"/>
                  </a:lnTo>
                  <a:lnTo>
                    <a:pt x="573" y="450"/>
                  </a:lnTo>
                  <a:lnTo>
                    <a:pt x="580" y="437"/>
                  </a:lnTo>
                  <a:lnTo>
                    <a:pt x="585" y="423"/>
                  </a:lnTo>
                  <a:lnTo>
                    <a:pt x="591" y="409"/>
                  </a:lnTo>
                  <a:lnTo>
                    <a:pt x="595" y="396"/>
                  </a:lnTo>
                  <a:lnTo>
                    <a:pt x="600" y="381"/>
                  </a:lnTo>
                  <a:lnTo>
                    <a:pt x="603" y="366"/>
                  </a:lnTo>
                  <a:lnTo>
                    <a:pt x="606" y="351"/>
                  </a:lnTo>
                  <a:lnTo>
                    <a:pt x="607" y="336"/>
                  </a:lnTo>
                  <a:lnTo>
                    <a:pt x="609" y="320"/>
                  </a:lnTo>
                  <a:lnTo>
                    <a:pt x="610" y="305"/>
                  </a:lnTo>
                  <a:lnTo>
                    <a:pt x="609" y="289"/>
                  </a:lnTo>
                  <a:lnTo>
                    <a:pt x="607" y="274"/>
                  </a:lnTo>
                  <a:lnTo>
                    <a:pt x="606" y="258"/>
                  </a:lnTo>
                  <a:lnTo>
                    <a:pt x="603" y="244"/>
                  </a:lnTo>
                  <a:lnTo>
                    <a:pt x="600" y="228"/>
                  </a:lnTo>
                  <a:lnTo>
                    <a:pt x="595" y="214"/>
                  </a:lnTo>
                  <a:lnTo>
                    <a:pt x="591" y="201"/>
                  </a:lnTo>
                  <a:lnTo>
                    <a:pt x="585" y="186"/>
                  </a:lnTo>
                  <a:lnTo>
                    <a:pt x="580" y="173"/>
                  </a:lnTo>
                  <a:lnTo>
                    <a:pt x="573" y="160"/>
                  </a:lnTo>
                  <a:lnTo>
                    <a:pt x="565" y="147"/>
                  </a:lnTo>
                  <a:lnTo>
                    <a:pt x="558" y="134"/>
                  </a:lnTo>
                  <a:lnTo>
                    <a:pt x="549" y="123"/>
                  </a:lnTo>
                  <a:lnTo>
                    <a:pt x="540" y="111"/>
                  </a:lnTo>
                  <a:lnTo>
                    <a:pt x="530" y="100"/>
                  </a:lnTo>
                  <a:lnTo>
                    <a:pt x="520" y="90"/>
                  </a:lnTo>
                  <a:lnTo>
                    <a:pt x="510" y="80"/>
                  </a:lnTo>
                  <a:lnTo>
                    <a:pt x="499" y="70"/>
                  </a:lnTo>
                  <a:lnTo>
                    <a:pt x="487" y="61"/>
                  </a:lnTo>
                  <a:lnTo>
                    <a:pt x="475" y="52"/>
                  </a:lnTo>
                  <a:lnTo>
                    <a:pt x="462" y="44"/>
                  </a:lnTo>
                  <a:lnTo>
                    <a:pt x="450" y="37"/>
                  </a:lnTo>
                  <a:lnTo>
                    <a:pt x="437" y="30"/>
                  </a:lnTo>
                  <a:lnTo>
                    <a:pt x="423" y="24"/>
                  </a:lnTo>
                  <a:lnTo>
                    <a:pt x="409" y="19"/>
                  </a:lnTo>
                  <a:lnTo>
                    <a:pt x="396" y="14"/>
                  </a:lnTo>
                  <a:lnTo>
                    <a:pt x="380" y="10"/>
                  </a:lnTo>
                  <a:lnTo>
                    <a:pt x="366" y="7"/>
                  </a:lnTo>
                  <a:lnTo>
                    <a:pt x="351" y="3"/>
                  </a:lnTo>
                  <a:lnTo>
                    <a:pt x="336" y="2"/>
                  </a:lnTo>
                  <a:lnTo>
                    <a:pt x="320" y="1"/>
                  </a:lnTo>
                  <a:lnTo>
                    <a:pt x="305" y="0"/>
                  </a:lnTo>
                  <a:lnTo>
                    <a:pt x="289" y="1"/>
                  </a:lnTo>
                  <a:lnTo>
                    <a:pt x="274" y="2"/>
                  </a:lnTo>
                  <a:lnTo>
                    <a:pt x="258" y="3"/>
                  </a:lnTo>
                  <a:lnTo>
                    <a:pt x="243" y="7"/>
                  </a:lnTo>
                  <a:lnTo>
                    <a:pt x="228" y="10"/>
                  </a:lnTo>
                  <a:lnTo>
                    <a:pt x="214" y="14"/>
                  </a:lnTo>
                  <a:lnTo>
                    <a:pt x="199" y="19"/>
                  </a:lnTo>
                  <a:lnTo>
                    <a:pt x="186" y="24"/>
                  </a:lnTo>
                  <a:lnTo>
                    <a:pt x="173" y="30"/>
                  </a:lnTo>
                  <a:lnTo>
                    <a:pt x="159" y="37"/>
                  </a:lnTo>
                  <a:lnTo>
                    <a:pt x="146" y="44"/>
                  </a:lnTo>
                  <a:lnTo>
                    <a:pt x="134" y="52"/>
                  </a:lnTo>
                  <a:lnTo>
                    <a:pt x="122" y="61"/>
                  </a:lnTo>
                  <a:lnTo>
                    <a:pt x="111" y="70"/>
                  </a:lnTo>
                  <a:lnTo>
                    <a:pt x="100" y="80"/>
                  </a:lnTo>
                  <a:lnTo>
                    <a:pt x="89" y="90"/>
                  </a:lnTo>
                  <a:lnTo>
                    <a:pt x="79" y="100"/>
                  </a:lnTo>
                  <a:lnTo>
                    <a:pt x="70" y="111"/>
                  </a:lnTo>
                  <a:lnTo>
                    <a:pt x="61" y="123"/>
                  </a:lnTo>
                  <a:lnTo>
                    <a:pt x="52" y="134"/>
                  </a:lnTo>
                  <a:lnTo>
                    <a:pt x="44" y="147"/>
                  </a:lnTo>
                  <a:lnTo>
                    <a:pt x="36" y="160"/>
                  </a:lnTo>
                  <a:lnTo>
                    <a:pt x="30" y="173"/>
                  </a:lnTo>
                  <a:lnTo>
                    <a:pt x="24" y="186"/>
                  </a:lnTo>
                  <a:lnTo>
                    <a:pt x="19" y="201"/>
                  </a:lnTo>
                  <a:lnTo>
                    <a:pt x="13" y="214"/>
                  </a:lnTo>
                  <a:lnTo>
                    <a:pt x="10" y="228"/>
                  </a:lnTo>
                  <a:lnTo>
                    <a:pt x="6" y="244"/>
                  </a:lnTo>
                  <a:lnTo>
                    <a:pt x="3" y="258"/>
                  </a:lnTo>
                  <a:lnTo>
                    <a:pt x="1" y="274"/>
                  </a:lnTo>
                  <a:lnTo>
                    <a:pt x="0" y="289"/>
                  </a:lnTo>
                  <a:lnTo>
                    <a:pt x="0" y="305"/>
                  </a:lnTo>
                  <a:lnTo>
                    <a:pt x="0" y="320"/>
                  </a:lnTo>
                  <a:lnTo>
                    <a:pt x="1" y="336"/>
                  </a:lnTo>
                  <a:lnTo>
                    <a:pt x="3" y="351"/>
                  </a:lnTo>
                  <a:lnTo>
                    <a:pt x="6" y="366"/>
                  </a:lnTo>
                  <a:lnTo>
                    <a:pt x="10" y="381"/>
                  </a:lnTo>
                  <a:lnTo>
                    <a:pt x="13" y="396"/>
                  </a:lnTo>
                  <a:lnTo>
                    <a:pt x="19" y="409"/>
                  </a:lnTo>
                  <a:lnTo>
                    <a:pt x="24" y="423"/>
                  </a:lnTo>
                  <a:lnTo>
                    <a:pt x="30" y="437"/>
                  </a:lnTo>
                  <a:lnTo>
                    <a:pt x="36" y="450"/>
                  </a:lnTo>
                  <a:lnTo>
                    <a:pt x="44" y="462"/>
                  </a:lnTo>
                  <a:lnTo>
                    <a:pt x="52" y="475"/>
                  </a:lnTo>
                  <a:lnTo>
                    <a:pt x="61" y="486"/>
                  </a:lnTo>
                  <a:lnTo>
                    <a:pt x="70" y="499"/>
                  </a:lnTo>
                  <a:lnTo>
                    <a:pt x="79" y="510"/>
                  </a:lnTo>
                  <a:lnTo>
                    <a:pt x="89" y="520"/>
                  </a:lnTo>
                  <a:lnTo>
                    <a:pt x="100" y="530"/>
                  </a:lnTo>
                  <a:lnTo>
                    <a:pt x="111" y="540"/>
                  </a:lnTo>
                  <a:lnTo>
                    <a:pt x="122" y="548"/>
                  </a:lnTo>
                  <a:lnTo>
                    <a:pt x="134" y="557"/>
                  </a:lnTo>
                  <a:lnTo>
                    <a:pt x="146" y="565"/>
                  </a:lnTo>
                  <a:lnTo>
                    <a:pt x="159" y="573"/>
                  </a:lnTo>
                  <a:lnTo>
                    <a:pt x="173" y="580"/>
                  </a:lnTo>
                  <a:lnTo>
                    <a:pt x="186" y="585"/>
                  </a:lnTo>
                  <a:lnTo>
                    <a:pt x="199" y="591"/>
                  </a:lnTo>
                  <a:lnTo>
                    <a:pt x="214" y="595"/>
                  </a:lnTo>
                  <a:lnTo>
                    <a:pt x="228" y="599"/>
                  </a:lnTo>
                  <a:lnTo>
                    <a:pt x="243" y="603"/>
                  </a:lnTo>
                  <a:lnTo>
                    <a:pt x="258" y="606"/>
                  </a:lnTo>
                  <a:lnTo>
                    <a:pt x="274" y="607"/>
                  </a:lnTo>
                  <a:lnTo>
                    <a:pt x="289" y="608"/>
                  </a:lnTo>
                  <a:lnTo>
                    <a:pt x="305" y="6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47" name="Group 78">
            <a:extLst>
              <a:ext uri="{FF2B5EF4-FFF2-40B4-BE49-F238E27FC236}">
                <a16:creationId xmlns:a16="http://schemas.microsoft.com/office/drawing/2014/main" id="{BFFCCA2A-6522-8B4E-AA99-240C06967D0D}"/>
              </a:ext>
            </a:extLst>
          </p:cNvPr>
          <p:cNvGrpSpPr>
            <a:grpSpLocks/>
          </p:cNvGrpSpPr>
          <p:nvPr/>
        </p:nvGrpSpPr>
        <p:grpSpPr bwMode="auto">
          <a:xfrm>
            <a:off x="5599114" y="3671254"/>
            <a:ext cx="223837" cy="631825"/>
            <a:chOff x="3215583" y="1739233"/>
            <a:chExt cx="1250950" cy="3532187"/>
          </a:xfrm>
        </p:grpSpPr>
        <p:sp>
          <p:nvSpPr>
            <p:cNvPr id="38952" name="Freeform 9">
              <a:extLst>
                <a:ext uri="{FF2B5EF4-FFF2-40B4-BE49-F238E27FC236}">
                  <a16:creationId xmlns:a16="http://schemas.microsoft.com/office/drawing/2014/main" id="{D3ED8003-04D1-8842-B204-002633B3C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583" y="2790158"/>
              <a:ext cx="1250950" cy="2481262"/>
            </a:xfrm>
            <a:custGeom>
              <a:avLst/>
              <a:gdLst>
                <a:gd name="T0" fmla="*/ 2147483646 w 788"/>
                <a:gd name="T1" fmla="*/ 2147483646 h 1563"/>
                <a:gd name="T2" fmla="*/ 2147483646 w 788"/>
                <a:gd name="T3" fmla="*/ 2147483646 h 1563"/>
                <a:gd name="T4" fmla="*/ 2147483646 w 788"/>
                <a:gd name="T5" fmla="*/ 2147483646 h 1563"/>
                <a:gd name="T6" fmla="*/ 2147483646 w 788"/>
                <a:gd name="T7" fmla="*/ 2147483646 h 1563"/>
                <a:gd name="T8" fmla="*/ 2147483646 w 788"/>
                <a:gd name="T9" fmla="*/ 2147483646 h 1563"/>
                <a:gd name="T10" fmla="*/ 2147483646 w 788"/>
                <a:gd name="T11" fmla="*/ 2147483646 h 1563"/>
                <a:gd name="T12" fmla="*/ 2147483646 w 788"/>
                <a:gd name="T13" fmla="*/ 2147483646 h 1563"/>
                <a:gd name="T14" fmla="*/ 2147483646 w 788"/>
                <a:gd name="T15" fmla="*/ 2147483646 h 1563"/>
                <a:gd name="T16" fmla="*/ 2147483646 w 788"/>
                <a:gd name="T17" fmla="*/ 0 h 1563"/>
                <a:gd name="T18" fmla="*/ 2147483646 w 788"/>
                <a:gd name="T19" fmla="*/ 2147483646 h 1563"/>
                <a:gd name="T20" fmla="*/ 2147483646 w 788"/>
                <a:gd name="T21" fmla="*/ 2147483646 h 1563"/>
                <a:gd name="T22" fmla="*/ 2147483646 w 788"/>
                <a:gd name="T23" fmla="*/ 2147483646 h 1563"/>
                <a:gd name="T24" fmla="*/ 2147483646 w 788"/>
                <a:gd name="T25" fmla="*/ 2147483646 h 1563"/>
                <a:gd name="T26" fmla="*/ 2147483646 w 788"/>
                <a:gd name="T27" fmla="*/ 2147483646 h 1563"/>
                <a:gd name="T28" fmla="*/ 2147483646 w 788"/>
                <a:gd name="T29" fmla="*/ 2147483646 h 1563"/>
                <a:gd name="T30" fmla="*/ 2147483646 w 788"/>
                <a:gd name="T31" fmla="*/ 2147483646 h 1563"/>
                <a:gd name="T32" fmla="*/ 2147483646 w 788"/>
                <a:gd name="T33" fmla="*/ 2147483646 h 1563"/>
                <a:gd name="T34" fmla="*/ 2147483646 w 788"/>
                <a:gd name="T35" fmla="*/ 2147483646 h 1563"/>
                <a:gd name="T36" fmla="*/ 0 w 788"/>
                <a:gd name="T37" fmla="*/ 2147483646 h 1563"/>
                <a:gd name="T38" fmla="*/ 2147483646 w 788"/>
                <a:gd name="T39" fmla="*/ 2147483646 h 1563"/>
                <a:gd name="T40" fmla="*/ 2147483646 w 788"/>
                <a:gd name="T41" fmla="*/ 2147483646 h 1563"/>
                <a:gd name="T42" fmla="*/ 2147483646 w 788"/>
                <a:gd name="T43" fmla="*/ 2147483646 h 1563"/>
                <a:gd name="T44" fmla="*/ 2147483646 w 788"/>
                <a:gd name="T45" fmla="*/ 2147483646 h 1563"/>
                <a:gd name="T46" fmla="*/ 2147483646 w 788"/>
                <a:gd name="T47" fmla="*/ 2147483646 h 1563"/>
                <a:gd name="T48" fmla="*/ 2147483646 w 788"/>
                <a:gd name="T49" fmla="*/ 2147483646 h 1563"/>
                <a:gd name="T50" fmla="*/ 2147483646 w 788"/>
                <a:gd name="T51" fmla="*/ 2147483646 h 1563"/>
                <a:gd name="T52" fmla="*/ 2147483646 w 788"/>
                <a:gd name="T53" fmla="*/ 2147483646 h 1563"/>
                <a:gd name="T54" fmla="*/ 2147483646 w 788"/>
                <a:gd name="T55" fmla="*/ 2147483646 h 1563"/>
                <a:gd name="T56" fmla="*/ 2147483646 w 788"/>
                <a:gd name="T57" fmla="*/ 2147483646 h 1563"/>
                <a:gd name="T58" fmla="*/ 2147483646 w 788"/>
                <a:gd name="T59" fmla="*/ 2147483646 h 1563"/>
                <a:gd name="T60" fmla="*/ 2147483646 w 788"/>
                <a:gd name="T61" fmla="*/ 2147483646 h 1563"/>
                <a:gd name="T62" fmla="*/ 2147483646 w 788"/>
                <a:gd name="T63" fmla="*/ 2147483646 h 1563"/>
                <a:gd name="T64" fmla="*/ 2147483646 w 788"/>
                <a:gd name="T65" fmla="*/ 2147483646 h 1563"/>
                <a:gd name="T66" fmla="*/ 2147483646 w 788"/>
                <a:gd name="T67" fmla="*/ 2147483646 h 1563"/>
                <a:gd name="T68" fmla="*/ 2147483646 w 788"/>
                <a:gd name="T69" fmla="*/ 2147483646 h 1563"/>
                <a:gd name="T70" fmla="*/ 2147483646 w 788"/>
                <a:gd name="T71" fmla="*/ 2147483646 h 1563"/>
                <a:gd name="T72" fmla="*/ 2147483646 w 788"/>
                <a:gd name="T73" fmla="*/ 2147483646 h 1563"/>
                <a:gd name="T74" fmla="*/ 2147483646 w 788"/>
                <a:gd name="T75" fmla="*/ 2147483646 h 1563"/>
                <a:gd name="T76" fmla="*/ 2147483646 w 788"/>
                <a:gd name="T77" fmla="*/ 2147483646 h 1563"/>
                <a:gd name="T78" fmla="*/ 2147483646 w 788"/>
                <a:gd name="T79" fmla="*/ 2147483646 h 1563"/>
                <a:gd name="T80" fmla="*/ 2147483646 w 788"/>
                <a:gd name="T81" fmla="*/ 2147483646 h 1563"/>
                <a:gd name="T82" fmla="*/ 2147483646 w 788"/>
                <a:gd name="T83" fmla="*/ 2147483646 h 1563"/>
                <a:gd name="T84" fmla="*/ 2147483646 w 788"/>
                <a:gd name="T85" fmla="*/ 2147483646 h 1563"/>
                <a:gd name="T86" fmla="*/ 2147483646 w 788"/>
                <a:gd name="T87" fmla="*/ 2147483646 h 1563"/>
                <a:gd name="T88" fmla="*/ 2147483646 w 788"/>
                <a:gd name="T89" fmla="*/ 2147483646 h 1563"/>
                <a:gd name="T90" fmla="*/ 2147483646 w 788"/>
                <a:gd name="T91" fmla="*/ 2147483646 h 1563"/>
                <a:gd name="T92" fmla="*/ 2147483646 w 788"/>
                <a:gd name="T93" fmla="*/ 2147483646 h 1563"/>
                <a:gd name="T94" fmla="*/ 2147483646 w 788"/>
                <a:gd name="T95" fmla="*/ 2147483646 h 1563"/>
                <a:gd name="T96" fmla="*/ 2147483646 w 788"/>
                <a:gd name="T97" fmla="*/ 2147483646 h 1563"/>
                <a:gd name="T98" fmla="*/ 2147483646 w 788"/>
                <a:gd name="T99" fmla="*/ 2147483646 h 1563"/>
                <a:gd name="T100" fmla="*/ 2147483646 w 788"/>
                <a:gd name="T101" fmla="*/ 2147483646 h 1563"/>
                <a:gd name="T102" fmla="*/ 2147483646 w 788"/>
                <a:gd name="T103" fmla="*/ 2147483646 h 1563"/>
                <a:gd name="T104" fmla="*/ 2147483646 w 788"/>
                <a:gd name="T105" fmla="*/ 2147483646 h 1563"/>
                <a:gd name="T106" fmla="*/ 2147483646 w 788"/>
                <a:gd name="T107" fmla="*/ 2147483646 h 1563"/>
                <a:gd name="T108" fmla="*/ 2147483646 w 788"/>
                <a:gd name="T109" fmla="*/ 2147483646 h 1563"/>
                <a:gd name="T110" fmla="*/ 2147483646 w 788"/>
                <a:gd name="T111" fmla="*/ 2147483646 h 1563"/>
                <a:gd name="T112" fmla="*/ 2147483646 w 788"/>
                <a:gd name="T113" fmla="*/ 2147483646 h 15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88" h="1563">
                  <a:moveTo>
                    <a:pt x="775" y="137"/>
                  </a:moveTo>
                  <a:lnTo>
                    <a:pt x="775" y="137"/>
                  </a:lnTo>
                  <a:lnTo>
                    <a:pt x="773" y="132"/>
                  </a:lnTo>
                  <a:lnTo>
                    <a:pt x="769" y="128"/>
                  </a:lnTo>
                  <a:lnTo>
                    <a:pt x="764" y="123"/>
                  </a:lnTo>
                  <a:lnTo>
                    <a:pt x="756" y="115"/>
                  </a:lnTo>
                  <a:lnTo>
                    <a:pt x="745" y="106"/>
                  </a:lnTo>
                  <a:lnTo>
                    <a:pt x="732" y="96"/>
                  </a:lnTo>
                  <a:lnTo>
                    <a:pt x="714" y="86"/>
                  </a:lnTo>
                  <a:lnTo>
                    <a:pt x="693" y="75"/>
                  </a:lnTo>
                  <a:lnTo>
                    <a:pt x="666" y="64"/>
                  </a:lnTo>
                  <a:lnTo>
                    <a:pt x="635" y="53"/>
                  </a:lnTo>
                  <a:lnTo>
                    <a:pt x="600" y="42"/>
                  </a:lnTo>
                  <a:lnTo>
                    <a:pt x="558" y="31"/>
                  </a:lnTo>
                  <a:lnTo>
                    <a:pt x="510" y="19"/>
                  </a:lnTo>
                  <a:lnTo>
                    <a:pt x="456" y="9"/>
                  </a:lnTo>
                  <a:lnTo>
                    <a:pt x="395" y="0"/>
                  </a:lnTo>
                  <a:lnTo>
                    <a:pt x="394" y="0"/>
                  </a:lnTo>
                  <a:lnTo>
                    <a:pt x="332" y="9"/>
                  </a:lnTo>
                  <a:lnTo>
                    <a:pt x="277" y="19"/>
                  </a:lnTo>
                  <a:lnTo>
                    <a:pt x="230" y="31"/>
                  </a:lnTo>
                  <a:lnTo>
                    <a:pt x="188" y="42"/>
                  </a:lnTo>
                  <a:lnTo>
                    <a:pt x="152" y="53"/>
                  </a:lnTo>
                  <a:lnTo>
                    <a:pt x="121" y="64"/>
                  </a:lnTo>
                  <a:lnTo>
                    <a:pt x="95" y="75"/>
                  </a:lnTo>
                  <a:lnTo>
                    <a:pt x="73" y="86"/>
                  </a:lnTo>
                  <a:lnTo>
                    <a:pt x="57" y="96"/>
                  </a:lnTo>
                  <a:lnTo>
                    <a:pt x="42" y="106"/>
                  </a:lnTo>
                  <a:lnTo>
                    <a:pt x="31" y="115"/>
                  </a:lnTo>
                  <a:lnTo>
                    <a:pt x="23" y="123"/>
                  </a:lnTo>
                  <a:lnTo>
                    <a:pt x="18" y="128"/>
                  </a:lnTo>
                  <a:lnTo>
                    <a:pt x="14" y="132"/>
                  </a:lnTo>
                  <a:lnTo>
                    <a:pt x="12" y="137"/>
                  </a:lnTo>
                  <a:lnTo>
                    <a:pt x="7" y="212"/>
                  </a:lnTo>
                  <a:lnTo>
                    <a:pt x="2" y="283"/>
                  </a:lnTo>
                  <a:lnTo>
                    <a:pt x="0" y="351"/>
                  </a:lnTo>
                  <a:lnTo>
                    <a:pt x="0" y="414"/>
                  </a:lnTo>
                  <a:lnTo>
                    <a:pt x="1" y="474"/>
                  </a:lnTo>
                  <a:lnTo>
                    <a:pt x="3" y="529"/>
                  </a:lnTo>
                  <a:lnTo>
                    <a:pt x="8" y="580"/>
                  </a:lnTo>
                  <a:lnTo>
                    <a:pt x="12" y="626"/>
                  </a:lnTo>
                  <a:lnTo>
                    <a:pt x="17" y="668"/>
                  </a:lnTo>
                  <a:lnTo>
                    <a:pt x="22" y="703"/>
                  </a:lnTo>
                  <a:lnTo>
                    <a:pt x="27" y="735"/>
                  </a:lnTo>
                  <a:lnTo>
                    <a:pt x="32" y="761"/>
                  </a:lnTo>
                  <a:lnTo>
                    <a:pt x="40" y="796"/>
                  </a:lnTo>
                  <a:lnTo>
                    <a:pt x="42" y="808"/>
                  </a:lnTo>
                  <a:lnTo>
                    <a:pt x="54" y="835"/>
                  </a:lnTo>
                  <a:lnTo>
                    <a:pt x="67" y="860"/>
                  </a:lnTo>
                  <a:lnTo>
                    <a:pt x="80" y="882"/>
                  </a:lnTo>
                  <a:lnTo>
                    <a:pt x="92" y="899"/>
                  </a:lnTo>
                  <a:lnTo>
                    <a:pt x="103" y="914"/>
                  </a:lnTo>
                  <a:lnTo>
                    <a:pt x="112" y="924"/>
                  </a:lnTo>
                  <a:lnTo>
                    <a:pt x="120" y="933"/>
                  </a:lnTo>
                  <a:lnTo>
                    <a:pt x="132" y="1032"/>
                  </a:lnTo>
                  <a:lnTo>
                    <a:pt x="143" y="1120"/>
                  </a:lnTo>
                  <a:lnTo>
                    <a:pt x="155" y="1198"/>
                  </a:lnTo>
                  <a:lnTo>
                    <a:pt x="166" y="1267"/>
                  </a:lnTo>
                  <a:lnTo>
                    <a:pt x="176" y="1326"/>
                  </a:lnTo>
                  <a:lnTo>
                    <a:pt x="186" y="1378"/>
                  </a:lnTo>
                  <a:lnTo>
                    <a:pt x="195" y="1421"/>
                  </a:lnTo>
                  <a:lnTo>
                    <a:pt x="204" y="1457"/>
                  </a:lnTo>
                  <a:lnTo>
                    <a:pt x="212" y="1487"/>
                  </a:lnTo>
                  <a:lnTo>
                    <a:pt x="218" y="1511"/>
                  </a:lnTo>
                  <a:lnTo>
                    <a:pt x="224" y="1529"/>
                  </a:lnTo>
                  <a:lnTo>
                    <a:pt x="230" y="1543"/>
                  </a:lnTo>
                  <a:lnTo>
                    <a:pt x="236" y="1559"/>
                  </a:lnTo>
                  <a:lnTo>
                    <a:pt x="238" y="1563"/>
                  </a:lnTo>
                  <a:lnTo>
                    <a:pt x="394" y="1563"/>
                  </a:lnTo>
                  <a:lnTo>
                    <a:pt x="395" y="1563"/>
                  </a:lnTo>
                  <a:lnTo>
                    <a:pt x="549" y="1563"/>
                  </a:lnTo>
                  <a:lnTo>
                    <a:pt x="551" y="1559"/>
                  </a:lnTo>
                  <a:lnTo>
                    <a:pt x="559" y="1543"/>
                  </a:lnTo>
                  <a:lnTo>
                    <a:pt x="563" y="1529"/>
                  </a:lnTo>
                  <a:lnTo>
                    <a:pt x="570" y="1511"/>
                  </a:lnTo>
                  <a:lnTo>
                    <a:pt x="577" y="1487"/>
                  </a:lnTo>
                  <a:lnTo>
                    <a:pt x="584" y="1457"/>
                  </a:lnTo>
                  <a:lnTo>
                    <a:pt x="592" y="1421"/>
                  </a:lnTo>
                  <a:lnTo>
                    <a:pt x="602" y="1378"/>
                  </a:lnTo>
                  <a:lnTo>
                    <a:pt x="611" y="1326"/>
                  </a:lnTo>
                  <a:lnTo>
                    <a:pt x="622" y="1267"/>
                  </a:lnTo>
                  <a:lnTo>
                    <a:pt x="633" y="1198"/>
                  </a:lnTo>
                  <a:lnTo>
                    <a:pt x="644" y="1120"/>
                  </a:lnTo>
                  <a:lnTo>
                    <a:pt x="655" y="1032"/>
                  </a:lnTo>
                  <a:lnTo>
                    <a:pt x="667" y="933"/>
                  </a:lnTo>
                  <a:lnTo>
                    <a:pt x="676" y="924"/>
                  </a:lnTo>
                  <a:lnTo>
                    <a:pt x="684" y="914"/>
                  </a:lnTo>
                  <a:lnTo>
                    <a:pt x="695" y="899"/>
                  </a:lnTo>
                  <a:lnTo>
                    <a:pt x="707" y="882"/>
                  </a:lnTo>
                  <a:lnTo>
                    <a:pt x="721" y="860"/>
                  </a:lnTo>
                  <a:lnTo>
                    <a:pt x="734" y="835"/>
                  </a:lnTo>
                  <a:lnTo>
                    <a:pt x="745" y="808"/>
                  </a:lnTo>
                  <a:lnTo>
                    <a:pt x="748" y="796"/>
                  </a:lnTo>
                  <a:lnTo>
                    <a:pt x="756" y="761"/>
                  </a:lnTo>
                  <a:lnTo>
                    <a:pt x="761" y="735"/>
                  </a:lnTo>
                  <a:lnTo>
                    <a:pt x="766" y="703"/>
                  </a:lnTo>
                  <a:lnTo>
                    <a:pt x="771" y="668"/>
                  </a:lnTo>
                  <a:lnTo>
                    <a:pt x="776" y="626"/>
                  </a:lnTo>
                  <a:lnTo>
                    <a:pt x="781" y="580"/>
                  </a:lnTo>
                  <a:lnTo>
                    <a:pt x="784" y="529"/>
                  </a:lnTo>
                  <a:lnTo>
                    <a:pt x="786" y="474"/>
                  </a:lnTo>
                  <a:lnTo>
                    <a:pt x="788" y="414"/>
                  </a:lnTo>
                  <a:lnTo>
                    <a:pt x="787" y="351"/>
                  </a:lnTo>
                  <a:lnTo>
                    <a:pt x="786" y="283"/>
                  </a:lnTo>
                  <a:lnTo>
                    <a:pt x="782" y="212"/>
                  </a:lnTo>
                  <a:lnTo>
                    <a:pt x="775" y="1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3" name="Freeform 10">
              <a:extLst>
                <a:ext uri="{FF2B5EF4-FFF2-40B4-BE49-F238E27FC236}">
                  <a16:creationId xmlns:a16="http://schemas.microsoft.com/office/drawing/2014/main" id="{098792B2-5237-DA47-8917-4FD4B0313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458" y="1739233"/>
              <a:ext cx="968375" cy="966787"/>
            </a:xfrm>
            <a:custGeom>
              <a:avLst/>
              <a:gdLst>
                <a:gd name="T0" fmla="*/ 2147483646 w 610"/>
                <a:gd name="T1" fmla="*/ 2147483646 h 609"/>
                <a:gd name="T2" fmla="*/ 2147483646 w 610"/>
                <a:gd name="T3" fmla="*/ 2147483646 h 609"/>
                <a:gd name="T4" fmla="*/ 2147483646 w 610"/>
                <a:gd name="T5" fmla="*/ 2147483646 h 609"/>
                <a:gd name="T6" fmla="*/ 2147483646 w 610"/>
                <a:gd name="T7" fmla="*/ 2147483646 h 609"/>
                <a:gd name="T8" fmla="*/ 2147483646 w 610"/>
                <a:gd name="T9" fmla="*/ 2147483646 h 609"/>
                <a:gd name="T10" fmla="*/ 2147483646 w 610"/>
                <a:gd name="T11" fmla="*/ 2147483646 h 609"/>
                <a:gd name="T12" fmla="*/ 2147483646 w 610"/>
                <a:gd name="T13" fmla="*/ 2147483646 h 609"/>
                <a:gd name="T14" fmla="*/ 2147483646 w 610"/>
                <a:gd name="T15" fmla="*/ 2147483646 h 609"/>
                <a:gd name="T16" fmla="*/ 2147483646 w 610"/>
                <a:gd name="T17" fmla="*/ 2147483646 h 609"/>
                <a:gd name="T18" fmla="*/ 2147483646 w 610"/>
                <a:gd name="T19" fmla="*/ 2147483646 h 609"/>
                <a:gd name="T20" fmla="*/ 2147483646 w 610"/>
                <a:gd name="T21" fmla="*/ 2147483646 h 609"/>
                <a:gd name="T22" fmla="*/ 2147483646 w 610"/>
                <a:gd name="T23" fmla="*/ 2147483646 h 609"/>
                <a:gd name="T24" fmla="*/ 2147483646 w 610"/>
                <a:gd name="T25" fmla="*/ 2147483646 h 609"/>
                <a:gd name="T26" fmla="*/ 2147483646 w 610"/>
                <a:gd name="T27" fmla="*/ 2147483646 h 609"/>
                <a:gd name="T28" fmla="*/ 2147483646 w 610"/>
                <a:gd name="T29" fmla="*/ 2147483646 h 609"/>
                <a:gd name="T30" fmla="*/ 2147483646 w 610"/>
                <a:gd name="T31" fmla="*/ 2147483646 h 609"/>
                <a:gd name="T32" fmla="*/ 2147483646 w 610"/>
                <a:gd name="T33" fmla="*/ 2147483646 h 609"/>
                <a:gd name="T34" fmla="*/ 2147483646 w 610"/>
                <a:gd name="T35" fmla="*/ 2147483646 h 609"/>
                <a:gd name="T36" fmla="*/ 2147483646 w 610"/>
                <a:gd name="T37" fmla="*/ 2147483646 h 609"/>
                <a:gd name="T38" fmla="*/ 2147483646 w 610"/>
                <a:gd name="T39" fmla="*/ 2147483646 h 609"/>
                <a:gd name="T40" fmla="*/ 2147483646 w 610"/>
                <a:gd name="T41" fmla="*/ 2147483646 h 609"/>
                <a:gd name="T42" fmla="*/ 2147483646 w 610"/>
                <a:gd name="T43" fmla="*/ 2147483646 h 609"/>
                <a:gd name="T44" fmla="*/ 2147483646 w 610"/>
                <a:gd name="T45" fmla="*/ 2147483646 h 609"/>
                <a:gd name="T46" fmla="*/ 2147483646 w 610"/>
                <a:gd name="T47" fmla="*/ 2147483646 h 609"/>
                <a:gd name="T48" fmla="*/ 2147483646 w 610"/>
                <a:gd name="T49" fmla="*/ 2147483646 h 609"/>
                <a:gd name="T50" fmla="*/ 2147483646 w 610"/>
                <a:gd name="T51" fmla="*/ 2147483646 h 609"/>
                <a:gd name="T52" fmla="*/ 2147483646 w 610"/>
                <a:gd name="T53" fmla="*/ 2147483646 h 609"/>
                <a:gd name="T54" fmla="*/ 2147483646 w 610"/>
                <a:gd name="T55" fmla="*/ 2147483646 h 609"/>
                <a:gd name="T56" fmla="*/ 2147483646 w 610"/>
                <a:gd name="T57" fmla="*/ 2147483646 h 609"/>
                <a:gd name="T58" fmla="*/ 2147483646 w 610"/>
                <a:gd name="T59" fmla="*/ 2147483646 h 609"/>
                <a:gd name="T60" fmla="*/ 2147483646 w 610"/>
                <a:gd name="T61" fmla="*/ 2147483646 h 609"/>
                <a:gd name="T62" fmla="*/ 2147483646 w 610"/>
                <a:gd name="T63" fmla="*/ 2147483646 h 609"/>
                <a:gd name="T64" fmla="*/ 0 w 610"/>
                <a:gd name="T65" fmla="*/ 2147483646 h 609"/>
                <a:gd name="T66" fmla="*/ 0 w 610"/>
                <a:gd name="T67" fmla="*/ 2147483646 h 609"/>
                <a:gd name="T68" fmla="*/ 2147483646 w 610"/>
                <a:gd name="T69" fmla="*/ 2147483646 h 609"/>
                <a:gd name="T70" fmla="*/ 2147483646 w 610"/>
                <a:gd name="T71" fmla="*/ 2147483646 h 609"/>
                <a:gd name="T72" fmla="*/ 2147483646 w 610"/>
                <a:gd name="T73" fmla="*/ 2147483646 h 609"/>
                <a:gd name="T74" fmla="*/ 2147483646 w 610"/>
                <a:gd name="T75" fmla="*/ 2147483646 h 609"/>
                <a:gd name="T76" fmla="*/ 2147483646 w 610"/>
                <a:gd name="T77" fmla="*/ 2147483646 h 609"/>
                <a:gd name="T78" fmla="*/ 2147483646 w 610"/>
                <a:gd name="T79" fmla="*/ 2147483646 h 609"/>
                <a:gd name="T80" fmla="*/ 2147483646 w 610"/>
                <a:gd name="T81" fmla="*/ 2147483646 h 609"/>
                <a:gd name="T82" fmla="*/ 2147483646 w 610"/>
                <a:gd name="T83" fmla="*/ 2147483646 h 609"/>
                <a:gd name="T84" fmla="*/ 2147483646 w 610"/>
                <a:gd name="T85" fmla="*/ 2147483646 h 609"/>
                <a:gd name="T86" fmla="*/ 2147483646 w 610"/>
                <a:gd name="T87" fmla="*/ 2147483646 h 6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10" h="609">
                  <a:moveTo>
                    <a:pt x="305" y="609"/>
                  </a:moveTo>
                  <a:lnTo>
                    <a:pt x="305" y="609"/>
                  </a:lnTo>
                  <a:lnTo>
                    <a:pt x="320" y="608"/>
                  </a:lnTo>
                  <a:lnTo>
                    <a:pt x="336" y="607"/>
                  </a:lnTo>
                  <a:lnTo>
                    <a:pt x="351" y="606"/>
                  </a:lnTo>
                  <a:lnTo>
                    <a:pt x="366" y="603"/>
                  </a:lnTo>
                  <a:lnTo>
                    <a:pt x="380" y="599"/>
                  </a:lnTo>
                  <a:lnTo>
                    <a:pt x="396" y="595"/>
                  </a:lnTo>
                  <a:lnTo>
                    <a:pt x="409" y="591"/>
                  </a:lnTo>
                  <a:lnTo>
                    <a:pt x="423" y="585"/>
                  </a:lnTo>
                  <a:lnTo>
                    <a:pt x="437" y="580"/>
                  </a:lnTo>
                  <a:lnTo>
                    <a:pt x="450" y="573"/>
                  </a:lnTo>
                  <a:lnTo>
                    <a:pt x="462" y="565"/>
                  </a:lnTo>
                  <a:lnTo>
                    <a:pt x="475" y="557"/>
                  </a:lnTo>
                  <a:lnTo>
                    <a:pt x="487" y="548"/>
                  </a:lnTo>
                  <a:lnTo>
                    <a:pt x="499" y="540"/>
                  </a:lnTo>
                  <a:lnTo>
                    <a:pt x="510" y="530"/>
                  </a:lnTo>
                  <a:lnTo>
                    <a:pt x="520" y="520"/>
                  </a:lnTo>
                  <a:lnTo>
                    <a:pt x="530" y="510"/>
                  </a:lnTo>
                  <a:lnTo>
                    <a:pt x="540" y="499"/>
                  </a:lnTo>
                  <a:lnTo>
                    <a:pt x="549" y="486"/>
                  </a:lnTo>
                  <a:lnTo>
                    <a:pt x="558" y="475"/>
                  </a:lnTo>
                  <a:lnTo>
                    <a:pt x="565" y="462"/>
                  </a:lnTo>
                  <a:lnTo>
                    <a:pt x="573" y="450"/>
                  </a:lnTo>
                  <a:lnTo>
                    <a:pt x="580" y="437"/>
                  </a:lnTo>
                  <a:lnTo>
                    <a:pt x="585" y="423"/>
                  </a:lnTo>
                  <a:lnTo>
                    <a:pt x="591" y="409"/>
                  </a:lnTo>
                  <a:lnTo>
                    <a:pt x="595" y="396"/>
                  </a:lnTo>
                  <a:lnTo>
                    <a:pt x="600" y="381"/>
                  </a:lnTo>
                  <a:lnTo>
                    <a:pt x="603" y="366"/>
                  </a:lnTo>
                  <a:lnTo>
                    <a:pt x="606" y="351"/>
                  </a:lnTo>
                  <a:lnTo>
                    <a:pt x="607" y="336"/>
                  </a:lnTo>
                  <a:lnTo>
                    <a:pt x="609" y="320"/>
                  </a:lnTo>
                  <a:lnTo>
                    <a:pt x="610" y="305"/>
                  </a:lnTo>
                  <a:lnTo>
                    <a:pt x="609" y="289"/>
                  </a:lnTo>
                  <a:lnTo>
                    <a:pt x="607" y="274"/>
                  </a:lnTo>
                  <a:lnTo>
                    <a:pt x="606" y="258"/>
                  </a:lnTo>
                  <a:lnTo>
                    <a:pt x="603" y="244"/>
                  </a:lnTo>
                  <a:lnTo>
                    <a:pt x="600" y="228"/>
                  </a:lnTo>
                  <a:lnTo>
                    <a:pt x="595" y="214"/>
                  </a:lnTo>
                  <a:lnTo>
                    <a:pt x="591" y="201"/>
                  </a:lnTo>
                  <a:lnTo>
                    <a:pt x="585" y="186"/>
                  </a:lnTo>
                  <a:lnTo>
                    <a:pt x="580" y="173"/>
                  </a:lnTo>
                  <a:lnTo>
                    <a:pt x="573" y="160"/>
                  </a:lnTo>
                  <a:lnTo>
                    <a:pt x="565" y="147"/>
                  </a:lnTo>
                  <a:lnTo>
                    <a:pt x="558" y="134"/>
                  </a:lnTo>
                  <a:lnTo>
                    <a:pt x="549" y="123"/>
                  </a:lnTo>
                  <a:lnTo>
                    <a:pt x="540" y="111"/>
                  </a:lnTo>
                  <a:lnTo>
                    <a:pt x="530" y="100"/>
                  </a:lnTo>
                  <a:lnTo>
                    <a:pt x="520" y="90"/>
                  </a:lnTo>
                  <a:lnTo>
                    <a:pt x="510" y="80"/>
                  </a:lnTo>
                  <a:lnTo>
                    <a:pt x="499" y="70"/>
                  </a:lnTo>
                  <a:lnTo>
                    <a:pt x="487" y="61"/>
                  </a:lnTo>
                  <a:lnTo>
                    <a:pt x="475" y="52"/>
                  </a:lnTo>
                  <a:lnTo>
                    <a:pt x="462" y="44"/>
                  </a:lnTo>
                  <a:lnTo>
                    <a:pt x="450" y="37"/>
                  </a:lnTo>
                  <a:lnTo>
                    <a:pt x="437" y="30"/>
                  </a:lnTo>
                  <a:lnTo>
                    <a:pt x="423" y="24"/>
                  </a:lnTo>
                  <a:lnTo>
                    <a:pt x="409" y="19"/>
                  </a:lnTo>
                  <a:lnTo>
                    <a:pt x="396" y="14"/>
                  </a:lnTo>
                  <a:lnTo>
                    <a:pt x="380" y="10"/>
                  </a:lnTo>
                  <a:lnTo>
                    <a:pt x="366" y="7"/>
                  </a:lnTo>
                  <a:lnTo>
                    <a:pt x="351" y="3"/>
                  </a:lnTo>
                  <a:lnTo>
                    <a:pt x="336" y="2"/>
                  </a:lnTo>
                  <a:lnTo>
                    <a:pt x="320" y="1"/>
                  </a:lnTo>
                  <a:lnTo>
                    <a:pt x="305" y="0"/>
                  </a:lnTo>
                  <a:lnTo>
                    <a:pt x="289" y="1"/>
                  </a:lnTo>
                  <a:lnTo>
                    <a:pt x="274" y="2"/>
                  </a:lnTo>
                  <a:lnTo>
                    <a:pt x="258" y="3"/>
                  </a:lnTo>
                  <a:lnTo>
                    <a:pt x="243" y="7"/>
                  </a:lnTo>
                  <a:lnTo>
                    <a:pt x="228" y="10"/>
                  </a:lnTo>
                  <a:lnTo>
                    <a:pt x="214" y="14"/>
                  </a:lnTo>
                  <a:lnTo>
                    <a:pt x="199" y="19"/>
                  </a:lnTo>
                  <a:lnTo>
                    <a:pt x="186" y="24"/>
                  </a:lnTo>
                  <a:lnTo>
                    <a:pt x="173" y="30"/>
                  </a:lnTo>
                  <a:lnTo>
                    <a:pt x="159" y="37"/>
                  </a:lnTo>
                  <a:lnTo>
                    <a:pt x="146" y="44"/>
                  </a:lnTo>
                  <a:lnTo>
                    <a:pt x="134" y="52"/>
                  </a:lnTo>
                  <a:lnTo>
                    <a:pt x="122" y="61"/>
                  </a:lnTo>
                  <a:lnTo>
                    <a:pt x="111" y="70"/>
                  </a:lnTo>
                  <a:lnTo>
                    <a:pt x="100" y="80"/>
                  </a:lnTo>
                  <a:lnTo>
                    <a:pt x="89" y="90"/>
                  </a:lnTo>
                  <a:lnTo>
                    <a:pt x="79" y="100"/>
                  </a:lnTo>
                  <a:lnTo>
                    <a:pt x="70" y="111"/>
                  </a:lnTo>
                  <a:lnTo>
                    <a:pt x="61" y="123"/>
                  </a:lnTo>
                  <a:lnTo>
                    <a:pt x="52" y="134"/>
                  </a:lnTo>
                  <a:lnTo>
                    <a:pt x="44" y="147"/>
                  </a:lnTo>
                  <a:lnTo>
                    <a:pt x="36" y="160"/>
                  </a:lnTo>
                  <a:lnTo>
                    <a:pt x="30" y="173"/>
                  </a:lnTo>
                  <a:lnTo>
                    <a:pt x="24" y="186"/>
                  </a:lnTo>
                  <a:lnTo>
                    <a:pt x="19" y="201"/>
                  </a:lnTo>
                  <a:lnTo>
                    <a:pt x="13" y="214"/>
                  </a:lnTo>
                  <a:lnTo>
                    <a:pt x="10" y="228"/>
                  </a:lnTo>
                  <a:lnTo>
                    <a:pt x="6" y="244"/>
                  </a:lnTo>
                  <a:lnTo>
                    <a:pt x="3" y="258"/>
                  </a:lnTo>
                  <a:lnTo>
                    <a:pt x="1" y="274"/>
                  </a:lnTo>
                  <a:lnTo>
                    <a:pt x="0" y="289"/>
                  </a:lnTo>
                  <a:lnTo>
                    <a:pt x="0" y="305"/>
                  </a:lnTo>
                  <a:lnTo>
                    <a:pt x="0" y="320"/>
                  </a:lnTo>
                  <a:lnTo>
                    <a:pt x="1" y="336"/>
                  </a:lnTo>
                  <a:lnTo>
                    <a:pt x="3" y="351"/>
                  </a:lnTo>
                  <a:lnTo>
                    <a:pt x="6" y="366"/>
                  </a:lnTo>
                  <a:lnTo>
                    <a:pt x="10" y="381"/>
                  </a:lnTo>
                  <a:lnTo>
                    <a:pt x="13" y="396"/>
                  </a:lnTo>
                  <a:lnTo>
                    <a:pt x="19" y="409"/>
                  </a:lnTo>
                  <a:lnTo>
                    <a:pt x="24" y="423"/>
                  </a:lnTo>
                  <a:lnTo>
                    <a:pt x="30" y="437"/>
                  </a:lnTo>
                  <a:lnTo>
                    <a:pt x="36" y="450"/>
                  </a:lnTo>
                  <a:lnTo>
                    <a:pt x="44" y="462"/>
                  </a:lnTo>
                  <a:lnTo>
                    <a:pt x="52" y="475"/>
                  </a:lnTo>
                  <a:lnTo>
                    <a:pt x="61" y="486"/>
                  </a:lnTo>
                  <a:lnTo>
                    <a:pt x="70" y="499"/>
                  </a:lnTo>
                  <a:lnTo>
                    <a:pt x="79" y="510"/>
                  </a:lnTo>
                  <a:lnTo>
                    <a:pt x="89" y="520"/>
                  </a:lnTo>
                  <a:lnTo>
                    <a:pt x="100" y="530"/>
                  </a:lnTo>
                  <a:lnTo>
                    <a:pt x="111" y="540"/>
                  </a:lnTo>
                  <a:lnTo>
                    <a:pt x="122" y="548"/>
                  </a:lnTo>
                  <a:lnTo>
                    <a:pt x="134" y="557"/>
                  </a:lnTo>
                  <a:lnTo>
                    <a:pt x="146" y="565"/>
                  </a:lnTo>
                  <a:lnTo>
                    <a:pt x="159" y="573"/>
                  </a:lnTo>
                  <a:lnTo>
                    <a:pt x="173" y="580"/>
                  </a:lnTo>
                  <a:lnTo>
                    <a:pt x="186" y="585"/>
                  </a:lnTo>
                  <a:lnTo>
                    <a:pt x="199" y="591"/>
                  </a:lnTo>
                  <a:lnTo>
                    <a:pt x="214" y="595"/>
                  </a:lnTo>
                  <a:lnTo>
                    <a:pt x="228" y="599"/>
                  </a:lnTo>
                  <a:lnTo>
                    <a:pt x="243" y="603"/>
                  </a:lnTo>
                  <a:lnTo>
                    <a:pt x="258" y="606"/>
                  </a:lnTo>
                  <a:lnTo>
                    <a:pt x="274" y="607"/>
                  </a:lnTo>
                  <a:lnTo>
                    <a:pt x="289" y="608"/>
                  </a:lnTo>
                  <a:lnTo>
                    <a:pt x="305" y="6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401B6CA-F543-E245-8211-00DE202C388A}"/>
              </a:ext>
            </a:extLst>
          </p:cNvPr>
          <p:cNvGrpSpPr/>
          <p:nvPr/>
        </p:nvGrpSpPr>
        <p:grpSpPr>
          <a:xfrm>
            <a:off x="1908464" y="3675480"/>
            <a:ext cx="223706" cy="631658"/>
            <a:chOff x="3215583" y="1739233"/>
            <a:chExt cx="1250950" cy="3532187"/>
          </a:xfrm>
          <a:solidFill>
            <a:schemeClr val="accent2"/>
          </a:solidFill>
        </p:grpSpPr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3DA0956B-8553-7E41-94AC-00D3CDD97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583" y="2790158"/>
              <a:ext cx="1250950" cy="2481262"/>
            </a:xfrm>
            <a:custGeom>
              <a:avLst/>
              <a:gdLst>
                <a:gd name="T0" fmla="*/ 775 w 788"/>
                <a:gd name="T1" fmla="*/ 137 h 1563"/>
                <a:gd name="T2" fmla="*/ 769 w 788"/>
                <a:gd name="T3" fmla="*/ 128 h 1563"/>
                <a:gd name="T4" fmla="*/ 756 w 788"/>
                <a:gd name="T5" fmla="*/ 115 h 1563"/>
                <a:gd name="T6" fmla="*/ 732 w 788"/>
                <a:gd name="T7" fmla="*/ 96 h 1563"/>
                <a:gd name="T8" fmla="*/ 693 w 788"/>
                <a:gd name="T9" fmla="*/ 75 h 1563"/>
                <a:gd name="T10" fmla="*/ 635 w 788"/>
                <a:gd name="T11" fmla="*/ 53 h 1563"/>
                <a:gd name="T12" fmla="*/ 558 w 788"/>
                <a:gd name="T13" fmla="*/ 31 h 1563"/>
                <a:gd name="T14" fmla="*/ 456 w 788"/>
                <a:gd name="T15" fmla="*/ 9 h 1563"/>
                <a:gd name="T16" fmla="*/ 394 w 788"/>
                <a:gd name="T17" fmla="*/ 0 h 1563"/>
                <a:gd name="T18" fmla="*/ 332 w 788"/>
                <a:gd name="T19" fmla="*/ 9 h 1563"/>
                <a:gd name="T20" fmla="*/ 230 w 788"/>
                <a:gd name="T21" fmla="*/ 31 h 1563"/>
                <a:gd name="T22" fmla="*/ 152 w 788"/>
                <a:gd name="T23" fmla="*/ 53 h 1563"/>
                <a:gd name="T24" fmla="*/ 95 w 788"/>
                <a:gd name="T25" fmla="*/ 75 h 1563"/>
                <a:gd name="T26" fmla="*/ 57 w 788"/>
                <a:gd name="T27" fmla="*/ 96 h 1563"/>
                <a:gd name="T28" fmla="*/ 31 w 788"/>
                <a:gd name="T29" fmla="*/ 115 h 1563"/>
                <a:gd name="T30" fmla="*/ 18 w 788"/>
                <a:gd name="T31" fmla="*/ 128 h 1563"/>
                <a:gd name="T32" fmla="*/ 12 w 788"/>
                <a:gd name="T33" fmla="*/ 137 h 1563"/>
                <a:gd name="T34" fmla="*/ 7 w 788"/>
                <a:gd name="T35" fmla="*/ 212 h 1563"/>
                <a:gd name="T36" fmla="*/ 0 w 788"/>
                <a:gd name="T37" fmla="*/ 351 h 1563"/>
                <a:gd name="T38" fmla="*/ 1 w 788"/>
                <a:gd name="T39" fmla="*/ 474 h 1563"/>
                <a:gd name="T40" fmla="*/ 8 w 788"/>
                <a:gd name="T41" fmla="*/ 580 h 1563"/>
                <a:gd name="T42" fmla="*/ 17 w 788"/>
                <a:gd name="T43" fmla="*/ 668 h 1563"/>
                <a:gd name="T44" fmla="*/ 27 w 788"/>
                <a:gd name="T45" fmla="*/ 735 h 1563"/>
                <a:gd name="T46" fmla="*/ 40 w 788"/>
                <a:gd name="T47" fmla="*/ 796 h 1563"/>
                <a:gd name="T48" fmla="*/ 42 w 788"/>
                <a:gd name="T49" fmla="*/ 808 h 1563"/>
                <a:gd name="T50" fmla="*/ 67 w 788"/>
                <a:gd name="T51" fmla="*/ 860 h 1563"/>
                <a:gd name="T52" fmla="*/ 92 w 788"/>
                <a:gd name="T53" fmla="*/ 899 h 1563"/>
                <a:gd name="T54" fmla="*/ 112 w 788"/>
                <a:gd name="T55" fmla="*/ 924 h 1563"/>
                <a:gd name="T56" fmla="*/ 120 w 788"/>
                <a:gd name="T57" fmla="*/ 933 h 1563"/>
                <a:gd name="T58" fmla="*/ 143 w 788"/>
                <a:gd name="T59" fmla="*/ 1120 h 1563"/>
                <a:gd name="T60" fmla="*/ 166 w 788"/>
                <a:gd name="T61" fmla="*/ 1267 h 1563"/>
                <a:gd name="T62" fmla="*/ 186 w 788"/>
                <a:gd name="T63" fmla="*/ 1378 h 1563"/>
                <a:gd name="T64" fmla="*/ 204 w 788"/>
                <a:gd name="T65" fmla="*/ 1457 h 1563"/>
                <a:gd name="T66" fmla="*/ 218 w 788"/>
                <a:gd name="T67" fmla="*/ 1511 h 1563"/>
                <a:gd name="T68" fmla="*/ 230 w 788"/>
                <a:gd name="T69" fmla="*/ 1543 h 1563"/>
                <a:gd name="T70" fmla="*/ 238 w 788"/>
                <a:gd name="T71" fmla="*/ 1563 h 1563"/>
                <a:gd name="T72" fmla="*/ 395 w 788"/>
                <a:gd name="T73" fmla="*/ 1563 h 1563"/>
                <a:gd name="T74" fmla="*/ 549 w 788"/>
                <a:gd name="T75" fmla="*/ 1563 h 1563"/>
                <a:gd name="T76" fmla="*/ 559 w 788"/>
                <a:gd name="T77" fmla="*/ 1543 h 1563"/>
                <a:gd name="T78" fmla="*/ 570 w 788"/>
                <a:gd name="T79" fmla="*/ 1511 h 1563"/>
                <a:gd name="T80" fmla="*/ 584 w 788"/>
                <a:gd name="T81" fmla="*/ 1457 h 1563"/>
                <a:gd name="T82" fmla="*/ 602 w 788"/>
                <a:gd name="T83" fmla="*/ 1378 h 1563"/>
                <a:gd name="T84" fmla="*/ 622 w 788"/>
                <a:gd name="T85" fmla="*/ 1267 h 1563"/>
                <a:gd name="T86" fmla="*/ 644 w 788"/>
                <a:gd name="T87" fmla="*/ 1120 h 1563"/>
                <a:gd name="T88" fmla="*/ 667 w 788"/>
                <a:gd name="T89" fmla="*/ 933 h 1563"/>
                <a:gd name="T90" fmla="*/ 676 w 788"/>
                <a:gd name="T91" fmla="*/ 924 h 1563"/>
                <a:gd name="T92" fmla="*/ 695 w 788"/>
                <a:gd name="T93" fmla="*/ 899 h 1563"/>
                <a:gd name="T94" fmla="*/ 721 w 788"/>
                <a:gd name="T95" fmla="*/ 860 h 1563"/>
                <a:gd name="T96" fmla="*/ 745 w 788"/>
                <a:gd name="T97" fmla="*/ 808 h 1563"/>
                <a:gd name="T98" fmla="*/ 748 w 788"/>
                <a:gd name="T99" fmla="*/ 796 h 1563"/>
                <a:gd name="T100" fmla="*/ 761 w 788"/>
                <a:gd name="T101" fmla="*/ 735 h 1563"/>
                <a:gd name="T102" fmla="*/ 771 w 788"/>
                <a:gd name="T103" fmla="*/ 668 h 1563"/>
                <a:gd name="T104" fmla="*/ 781 w 788"/>
                <a:gd name="T105" fmla="*/ 580 h 1563"/>
                <a:gd name="T106" fmla="*/ 786 w 788"/>
                <a:gd name="T107" fmla="*/ 474 h 1563"/>
                <a:gd name="T108" fmla="*/ 787 w 788"/>
                <a:gd name="T109" fmla="*/ 351 h 1563"/>
                <a:gd name="T110" fmla="*/ 782 w 788"/>
                <a:gd name="T111" fmla="*/ 212 h 1563"/>
                <a:gd name="T112" fmla="*/ 775 w 788"/>
                <a:gd name="T113" fmla="*/ 137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8" h="1563">
                  <a:moveTo>
                    <a:pt x="775" y="137"/>
                  </a:moveTo>
                  <a:lnTo>
                    <a:pt x="775" y="137"/>
                  </a:lnTo>
                  <a:lnTo>
                    <a:pt x="773" y="132"/>
                  </a:lnTo>
                  <a:lnTo>
                    <a:pt x="769" y="128"/>
                  </a:lnTo>
                  <a:lnTo>
                    <a:pt x="764" y="123"/>
                  </a:lnTo>
                  <a:lnTo>
                    <a:pt x="756" y="115"/>
                  </a:lnTo>
                  <a:lnTo>
                    <a:pt x="745" y="106"/>
                  </a:lnTo>
                  <a:lnTo>
                    <a:pt x="732" y="96"/>
                  </a:lnTo>
                  <a:lnTo>
                    <a:pt x="714" y="86"/>
                  </a:lnTo>
                  <a:lnTo>
                    <a:pt x="693" y="75"/>
                  </a:lnTo>
                  <a:lnTo>
                    <a:pt x="666" y="64"/>
                  </a:lnTo>
                  <a:lnTo>
                    <a:pt x="635" y="53"/>
                  </a:lnTo>
                  <a:lnTo>
                    <a:pt x="600" y="42"/>
                  </a:lnTo>
                  <a:lnTo>
                    <a:pt x="558" y="31"/>
                  </a:lnTo>
                  <a:lnTo>
                    <a:pt x="510" y="19"/>
                  </a:lnTo>
                  <a:lnTo>
                    <a:pt x="456" y="9"/>
                  </a:lnTo>
                  <a:lnTo>
                    <a:pt x="395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32" y="9"/>
                  </a:lnTo>
                  <a:lnTo>
                    <a:pt x="277" y="19"/>
                  </a:lnTo>
                  <a:lnTo>
                    <a:pt x="230" y="31"/>
                  </a:lnTo>
                  <a:lnTo>
                    <a:pt x="188" y="42"/>
                  </a:lnTo>
                  <a:lnTo>
                    <a:pt x="152" y="53"/>
                  </a:lnTo>
                  <a:lnTo>
                    <a:pt x="121" y="64"/>
                  </a:lnTo>
                  <a:lnTo>
                    <a:pt x="95" y="75"/>
                  </a:lnTo>
                  <a:lnTo>
                    <a:pt x="73" y="86"/>
                  </a:lnTo>
                  <a:lnTo>
                    <a:pt x="57" y="96"/>
                  </a:lnTo>
                  <a:lnTo>
                    <a:pt x="42" y="106"/>
                  </a:lnTo>
                  <a:lnTo>
                    <a:pt x="31" y="115"/>
                  </a:lnTo>
                  <a:lnTo>
                    <a:pt x="23" y="123"/>
                  </a:lnTo>
                  <a:lnTo>
                    <a:pt x="18" y="128"/>
                  </a:lnTo>
                  <a:lnTo>
                    <a:pt x="14" y="132"/>
                  </a:lnTo>
                  <a:lnTo>
                    <a:pt x="12" y="137"/>
                  </a:lnTo>
                  <a:lnTo>
                    <a:pt x="12" y="137"/>
                  </a:lnTo>
                  <a:lnTo>
                    <a:pt x="7" y="212"/>
                  </a:lnTo>
                  <a:lnTo>
                    <a:pt x="2" y="283"/>
                  </a:lnTo>
                  <a:lnTo>
                    <a:pt x="0" y="351"/>
                  </a:lnTo>
                  <a:lnTo>
                    <a:pt x="0" y="414"/>
                  </a:lnTo>
                  <a:lnTo>
                    <a:pt x="1" y="474"/>
                  </a:lnTo>
                  <a:lnTo>
                    <a:pt x="3" y="529"/>
                  </a:lnTo>
                  <a:lnTo>
                    <a:pt x="8" y="580"/>
                  </a:lnTo>
                  <a:lnTo>
                    <a:pt x="12" y="626"/>
                  </a:lnTo>
                  <a:lnTo>
                    <a:pt x="17" y="668"/>
                  </a:lnTo>
                  <a:lnTo>
                    <a:pt x="22" y="703"/>
                  </a:lnTo>
                  <a:lnTo>
                    <a:pt x="27" y="735"/>
                  </a:lnTo>
                  <a:lnTo>
                    <a:pt x="32" y="761"/>
                  </a:lnTo>
                  <a:lnTo>
                    <a:pt x="40" y="796"/>
                  </a:lnTo>
                  <a:lnTo>
                    <a:pt x="42" y="808"/>
                  </a:lnTo>
                  <a:lnTo>
                    <a:pt x="42" y="808"/>
                  </a:lnTo>
                  <a:lnTo>
                    <a:pt x="54" y="835"/>
                  </a:lnTo>
                  <a:lnTo>
                    <a:pt x="67" y="860"/>
                  </a:lnTo>
                  <a:lnTo>
                    <a:pt x="80" y="882"/>
                  </a:lnTo>
                  <a:lnTo>
                    <a:pt x="92" y="899"/>
                  </a:lnTo>
                  <a:lnTo>
                    <a:pt x="103" y="914"/>
                  </a:lnTo>
                  <a:lnTo>
                    <a:pt x="112" y="924"/>
                  </a:lnTo>
                  <a:lnTo>
                    <a:pt x="120" y="933"/>
                  </a:lnTo>
                  <a:lnTo>
                    <a:pt x="120" y="933"/>
                  </a:lnTo>
                  <a:lnTo>
                    <a:pt x="132" y="1032"/>
                  </a:lnTo>
                  <a:lnTo>
                    <a:pt x="143" y="1120"/>
                  </a:lnTo>
                  <a:lnTo>
                    <a:pt x="155" y="1198"/>
                  </a:lnTo>
                  <a:lnTo>
                    <a:pt x="166" y="1267"/>
                  </a:lnTo>
                  <a:lnTo>
                    <a:pt x="176" y="1326"/>
                  </a:lnTo>
                  <a:lnTo>
                    <a:pt x="186" y="1378"/>
                  </a:lnTo>
                  <a:lnTo>
                    <a:pt x="195" y="1421"/>
                  </a:lnTo>
                  <a:lnTo>
                    <a:pt x="204" y="1457"/>
                  </a:lnTo>
                  <a:lnTo>
                    <a:pt x="212" y="1487"/>
                  </a:lnTo>
                  <a:lnTo>
                    <a:pt x="218" y="1511"/>
                  </a:lnTo>
                  <a:lnTo>
                    <a:pt x="224" y="1529"/>
                  </a:lnTo>
                  <a:lnTo>
                    <a:pt x="230" y="1543"/>
                  </a:lnTo>
                  <a:lnTo>
                    <a:pt x="236" y="1559"/>
                  </a:lnTo>
                  <a:lnTo>
                    <a:pt x="238" y="1563"/>
                  </a:lnTo>
                  <a:lnTo>
                    <a:pt x="394" y="1563"/>
                  </a:lnTo>
                  <a:lnTo>
                    <a:pt x="395" y="1563"/>
                  </a:lnTo>
                  <a:lnTo>
                    <a:pt x="549" y="1563"/>
                  </a:lnTo>
                  <a:lnTo>
                    <a:pt x="549" y="1563"/>
                  </a:lnTo>
                  <a:lnTo>
                    <a:pt x="551" y="1559"/>
                  </a:lnTo>
                  <a:lnTo>
                    <a:pt x="559" y="1543"/>
                  </a:lnTo>
                  <a:lnTo>
                    <a:pt x="563" y="1529"/>
                  </a:lnTo>
                  <a:lnTo>
                    <a:pt x="570" y="1511"/>
                  </a:lnTo>
                  <a:lnTo>
                    <a:pt x="577" y="1487"/>
                  </a:lnTo>
                  <a:lnTo>
                    <a:pt x="584" y="1457"/>
                  </a:lnTo>
                  <a:lnTo>
                    <a:pt x="592" y="1421"/>
                  </a:lnTo>
                  <a:lnTo>
                    <a:pt x="602" y="1378"/>
                  </a:lnTo>
                  <a:lnTo>
                    <a:pt x="611" y="1326"/>
                  </a:lnTo>
                  <a:lnTo>
                    <a:pt x="622" y="1267"/>
                  </a:lnTo>
                  <a:lnTo>
                    <a:pt x="633" y="1198"/>
                  </a:lnTo>
                  <a:lnTo>
                    <a:pt x="644" y="1120"/>
                  </a:lnTo>
                  <a:lnTo>
                    <a:pt x="655" y="1032"/>
                  </a:lnTo>
                  <a:lnTo>
                    <a:pt x="667" y="933"/>
                  </a:lnTo>
                  <a:lnTo>
                    <a:pt x="667" y="933"/>
                  </a:lnTo>
                  <a:lnTo>
                    <a:pt x="676" y="924"/>
                  </a:lnTo>
                  <a:lnTo>
                    <a:pt x="684" y="914"/>
                  </a:lnTo>
                  <a:lnTo>
                    <a:pt x="695" y="899"/>
                  </a:lnTo>
                  <a:lnTo>
                    <a:pt x="707" y="882"/>
                  </a:lnTo>
                  <a:lnTo>
                    <a:pt x="721" y="860"/>
                  </a:lnTo>
                  <a:lnTo>
                    <a:pt x="734" y="835"/>
                  </a:lnTo>
                  <a:lnTo>
                    <a:pt x="745" y="808"/>
                  </a:lnTo>
                  <a:lnTo>
                    <a:pt x="745" y="808"/>
                  </a:lnTo>
                  <a:lnTo>
                    <a:pt x="748" y="796"/>
                  </a:lnTo>
                  <a:lnTo>
                    <a:pt x="756" y="761"/>
                  </a:lnTo>
                  <a:lnTo>
                    <a:pt x="761" y="735"/>
                  </a:lnTo>
                  <a:lnTo>
                    <a:pt x="766" y="703"/>
                  </a:lnTo>
                  <a:lnTo>
                    <a:pt x="771" y="668"/>
                  </a:lnTo>
                  <a:lnTo>
                    <a:pt x="776" y="626"/>
                  </a:lnTo>
                  <a:lnTo>
                    <a:pt x="781" y="580"/>
                  </a:lnTo>
                  <a:lnTo>
                    <a:pt x="784" y="529"/>
                  </a:lnTo>
                  <a:lnTo>
                    <a:pt x="786" y="474"/>
                  </a:lnTo>
                  <a:lnTo>
                    <a:pt x="788" y="414"/>
                  </a:lnTo>
                  <a:lnTo>
                    <a:pt x="787" y="351"/>
                  </a:lnTo>
                  <a:lnTo>
                    <a:pt x="786" y="283"/>
                  </a:lnTo>
                  <a:lnTo>
                    <a:pt x="782" y="212"/>
                  </a:lnTo>
                  <a:lnTo>
                    <a:pt x="775" y="137"/>
                  </a:lnTo>
                  <a:lnTo>
                    <a:pt x="775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ea typeface="+mn-ea"/>
              </a:endParaRPr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EA7D6C79-7F7A-2B48-98E2-6748477CA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458" y="1739233"/>
              <a:ext cx="968375" cy="966787"/>
            </a:xfrm>
            <a:custGeom>
              <a:avLst/>
              <a:gdLst>
                <a:gd name="T0" fmla="*/ 320 w 610"/>
                <a:gd name="T1" fmla="*/ 608 h 609"/>
                <a:gd name="T2" fmla="*/ 366 w 610"/>
                <a:gd name="T3" fmla="*/ 603 h 609"/>
                <a:gd name="T4" fmla="*/ 409 w 610"/>
                <a:gd name="T5" fmla="*/ 591 h 609"/>
                <a:gd name="T6" fmla="*/ 450 w 610"/>
                <a:gd name="T7" fmla="*/ 573 h 609"/>
                <a:gd name="T8" fmla="*/ 487 w 610"/>
                <a:gd name="T9" fmla="*/ 548 h 609"/>
                <a:gd name="T10" fmla="*/ 520 w 610"/>
                <a:gd name="T11" fmla="*/ 520 h 609"/>
                <a:gd name="T12" fmla="*/ 549 w 610"/>
                <a:gd name="T13" fmla="*/ 486 h 609"/>
                <a:gd name="T14" fmla="*/ 573 w 610"/>
                <a:gd name="T15" fmla="*/ 450 h 609"/>
                <a:gd name="T16" fmla="*/ 591 w 610"/>
                <a:gd name="T17" fmla="*/ 409 h 609"/>
                <a:gd name="T18" fmla="*/ 603 w 610"/>
                <a:gd name="T19" fmla="*/ 366 h 609"/>
                <a:gd name="T20" fmla="*/ 609 w 610"/>
                <a:gd name="T21" fmla="*/ 320 h 609"/>
                <a:gd name="T22" fmla="*/ 609 w 610"/>
                <a:gd name="T23" fmla="*/ 289 h 609"/>
                <a:gd name="T24" fmla="*/ 603 w 610"/>
                <a:gd name="T25" fmla="*/ 244 h 609"/>
                <a:gd name="T26" fmla="*/ 591 w 610"/>
                <a:gd name="T27" fmla="*/ 201 h 609"/>
                <a:gd name="T28" fmla="*/ 573 w 610"/>
                <a:gd name="T29" fmla="*/ 160 h 609"/>
                <a:gd name="T30" fmla="*/ 549 w 610"/>
                <a:gd name="T31" fmla="*/ 123 h 609"/>
                <a:gd name="T32" fmla="*/ 520 w 610"/>
                <a:gd name="T33" fmla="*/ 90 h 609"/>
                <a:gd name="T34" fmla="*/ 487 w 610"/>
                <a:gd name="T35" fmla="*/ 61 h 609"/>
                <a:gd name="T36" fmla="*/ 450 w 610"/>
                <a:gd name="T37" fmla="*/ 37 h 609"/>
                <a:gd name="T38" fmla="*/ 409 w 610"/>
                <a:gd name="T39" fmla="*/ 19 h 609"/>
                <a:gd name="T40" fmla="*/ 366 w 610"/>
                <a:gd name="T41" fmla="*/ 7 h 609"/>
                <a:gd name="T42" fmla="*/ 320 w 610"/>
                <a:gd name="T43" fmla="*/ 1 h 609"/>
                <a:gd name="T44" fmla="*/ 289 w 610"/>
                <a:gd name="T45" fmla="*/ 1 h 609"/>
                <a:gd name="T46" fmla="*/ 243 w 610"/>
                <a:gd name="T47" fmla="*/ 7 h 609"/>
                <a:gd name="T48" fmla="*/ 199 w 610"/>
                <a:gd name="T49" fmla="*/ 19 h 609"/>
                <a:gd name="T50" fmla="*/ 159 w 610"/>
                <a:gd name="T51" fmla="*/ 37 h 609"/>
                <a:gd name="T52" fmla="*/ 122 w 610"/>
                <a:gd name="T53" fmla="*/ 61 h 609"/>
                <a:gd name="T54" fmla="*/ 89 w 610"/>
                <a:gd name="T55" fmla="*/ 90 h 609"/>
                <a:gd name="T56" fmla="*/ 61 w 610"/>
                <a:gd name="T57" fmla="*/ 123 h 609"/>
                <a:gd name="T58" fmla="*/ 36 w 610"/>
                <a:gd name="T59" fmla="*/ 160 h 609"/>
                <a:gd name="T60" fmla="*/ 19 w 610"/>
                <a:gd name="T61" fmla="*/ 201 h 609"/>
                <a:gd name="T62" fmla="*/ 6 w 610"/>
                <a:gd name="T63" fmla="*/ 244 h 609"/>
                <a:gd name="T64" fmla="*/ 0 w 610"/>
                <a:gd name="T65" fmla="*/ 289 h 609"/>
                <a:gd name="T66" fmla="*/ 0 w 610"/>
                <a:gd name="T67" fmla="*/ 320 h 609"/>
                <a:gd name="T68" fmla="*/ 6 w 610"/>
                <a:gd name="T69" fmla="*/ 366 h 609"/>
                <a:gd name="T70" fmla="*/ 19 w 610"/>
                <a:gd name="T71" fmla="*/ 409 h 609"/>
                <a:gd name="T72" fmla="*/ 36 w 610"/>
                <a:gd name="T73" fmla="*/ 450 h 609"/>
                <a:gd name="T74" fmla="*/ 61 w 610"/>
                <a:gd name="T75" fmla="*/ 486 h 609"/>
                <a:gd name="T76" fmla="*/ 89 w 610"/>
                <a:gd name="T77" fmla="*/ 520 h 609"/>
                <a:gd name="T78" fmla="*/ 122 w 610"/>
                <a:gd name="T79" fmla="*/ 548 h 609"/>
                <a:gd name="T80" fmla="*/ 159 w 610"/>
                <a:gd name="T81" fmla="*/ 573 h 609"/>
                <a:gd name="T82" fmla="*/ 199 w 610"/>
                <a:gd name="T83" fmla="*/ 591 h 609"/>
                <a:gd name="T84" fmla="*/ 243 w 610"/>
                <a:gd name="T85" fmla="*/ 603 h 609"/>
                <a:gd name="T86" fmla="*/ 289 w 610"/>
                <a:gd name="T87" fmla="*/ 608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0" h="609">
                  <a:moveTo>
                    <a:pt x="305" y="609"/>
                  </a:moveTo>
                  <a:lnTo>
                    <a:pt x="305" y="609"/>
                  </a:lnTo>
                  <a:lnTo>
                    <a:pt x="320" y="608"/>
                  </a:lnTo>
                  <a:lnTo>
                    <a:pt x="336" y="607"/>
                  </a:lnTo>
                  <a:lnTo>
                    <a:pt x="351" y="606"/>
                  </a:lnTo>
                  <a:lnTo>
                    <a:pt x="366" y="603"/>
                  </a:lnTo>
                  <a:lnTo>
                    <a:pt x="380" y="599"/>
                  </a:lnTo>
                  <a:lnTo>
                    <a:pt x="396" y="595"/>
                  </a:lnTo>
                  <a:lnTo>
                    <a:pt x="409" y="591"/>
                  </a:lnTo>
                  <a:lnTo>
                    <a:pt x="423" y="585"/>
                  </a:lnTo>
                  <a:lnTo>
                    <a:pt x="437" y="580"/>
                  </a:lnTo>
                  <a:lnTo>
                    <a:pt x="450" y="573"/>
                  </a:lnTo>
                  <a:lnTo>
                    <a:pt x="462" y="565"/>
                  </a:lnTo>
                  <a:lnTo>
                    <a:pt x="475" y="557"/>
                  </a:lnTo>
                  <a:lnTo>
                    <a:pt x="487" y="548"/>
                  </a:lnTo>
                  <a:lnTo>
                    <a:pt x="499" y="540"/>
                  </a:lnTo>
                  <a:lnTo>
                    <a:pt x="510" y="530"/>
                  </a:lnTo>
                  <a:lnTo>
                    <a:pt x="520" y="520"/>
                  </a:lnTo>
                  <a:lnTo>
                    <a:pt x="530" y="510"/>
                  </a:lnTo>
                  <a:lnTo>
                    <a:pt x="540" y="499"/>
                  </a:lnTo>
                  <a:lnTo>
                    <a:pt x="549" y="486"/>
                  </a:lnTo>
                  <a:lnTo>
                    <a:pt x="558" y="475"/>
                  </a:lnTo>
                  <a:lnTo>
                    <a:pt x="565" y="462"/>
                  </a:lnTo>
                  <a:lnTo>
                    <a:pt x="573" y="450"/>
                  </a:lnTo>
                  <a:lnTo>
                    <a:pt x="580" y="437"/>
                  </a:lnTo>
                  <a:lnTo>
                    <a:pt x="585" y="423"/>
                  </a:lnTo>
                  <a:lnTo>
                    <a:pt x="591" y="409"/>
                  </a:lnTo>
                  <a:lnTo>
                    <a:pt x="595" y="396"/>
                  </a:lnTo>
                  <a:lnTo>
                    <a:pt x="600" y="381"/>
                  </a:lnTo>
                  <a:lnTo>
                    <a:pt x="603" y="366"/>
                  </a:lnTo>
                  <a:lnTo>
                    <a:pt x="606" y="351"/>
                  </a:lnTo>
                  <a:lnTo>
                    <a:pt x="607" y="336"/>
                  </a:lnTo>
                  <a:lnTo>
                    <a:pt x="609" y="320"/>
                  </a:lnTo>
                  <a:lnTo>
                    <a:pt x="610" y="305"/>
                  </a:lnTo>
                  <a:lnTo>
                    <a:pt x="610" y="305"/>
                  </a:lnTo>
                  <a:lnTo>
                    <a:pt x="609" y="289"/>
                  </a:lnTo>
                  <a:lnTo>
                    <a:pt x="607" y="274"/>
                  </a:lnTo>
                  <a:lnTo>
                    <a:pt x="606" y="258"/>
                  </a:lnTo>
                  <a:lnTo>
                    <a:pt x="603" y="244"/>
                  </a:lnTo>
                  <a:lnTo>
                    <a:pt x="600" y="228"/>
                  </a:lnTo>
                  <a:lnTo>
                    <a:pt x="595" y="214"/>
                  </a:lnTo>
                  <a:lnTo>
                    <a:pt x="591" y="201"/>
                  </a:lnTo>
                  <a:lnTo>
                    <a:pt x="585" y="186"/>
                  </a:lnTo>
                  <a:lnTo>
                    <a:pt x="580" y="173"/>
                  </a:lnTo>
                  <a:lnTo>
                    <a:pt x="573" y="160"/>
                  </a:lnTo>
                  <a:lnTo>
                    <a:pt x="565" y="147"/>
                  </a:lnTo>
                  <a:lnTo>
                    <a:pt x="558" y="134"/>
                  </a:lnTo>
                  <a:lnTo>
                    <a:pt x="549" y="123"/>
                  </a:lnTo>
                  <a:lnTo>
                    <a:pt x="540" y="111"/>
                  </a:lnTo>
                  <a:lnTo>
                    <a:pt x="530" y="100"/>
                  </a:lnTo>
                  <a:lnTo>
                    <a:pt x="520" y="90"/>
                  </a:lnTo>
                  <a:lnTo>
                    <a:pt x="510" y="80"/>
                  </a:lnTo>
                  <a:lnTo>
                    <a:pt x="499" y="70"/>
                  </a:lnTo>
                  <a:lnTo>
                    <a:pt x="487" y="61"/>
                  </a:lnTo>
                  <a:lnTo>
                    <a:pt x="475" y="52"/>
                  </a:lnTo>
                  <a:lnTo>
                    <a:pt x="462" y="44"/>
                  </a:lnTo>
                  <a:lnTo>
                    <a:pt x="450" y="37"/>
                  </a:lnTo>
                  <a:lnTo>
                    <a:pt x="437" y="30"/>
                  </a:lnTo>
                  <a:lnTo>
                    <a:pt x="423" y="24"/>
                  </a:lnTo>
                  <a:lnTo>
                    <a:pt x="409" y="19"/>
                  </a:lnTo>
                  <a:lnTo>
                    <a:pt x="396" y="14"/>
                  </a:lnTo>
                  <a:lnTo>
                    <a:pt x="380" y="10"/>
                  </a:lnTo>
                  <a:lnTo>
                    <a:pt x="366" y="7"/>
                  </a:lnTo>
                  <a:lnTo>
                    <a:pt x="351" y="3"/>
                  </a:lnTo>
                  <a:lnTo>
                    <a:pt x="336" y="2"/>
                  </a:lnTo>
                  <a:lnTo>
                    <a:pt x="320" y="1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289" y="1"/>
                  </a:lnTo>
                  <a:lnTo>
                    <a:pt x="274" y="2"/>
                  </a:lnTo>
                  <a:lnTo>
                    <a:pt x="258" y="3"/>
                  </a:lnTo>
                  <a:lnTo>
                    <a:pt x="243" y="7"/>
                  </a:lnTo>
                  <a:lnTo>
                    <a:pt x="228" y="10"/>
                  </a:lnTo>
                  <a:lnTo>
                    <a:pt x="214" y="14"/>
                  </a:lnTo>
                  <a:lnTo>
                    <a:pt x="199" y="19"/>
                  </a:lnTo>
                  <a:lnTo>
                    <a:pt x="186" y="24"/>
                  </a:lnTo>
                  <a:lnTo>
                    <a:pt x="173" y="30"/>
                  </a:lnTo>
                  <a:lnTo>
                    <a:pt x="159" y="37"/>
                  </a:lnTo>
                  <a:lnTo>
                    <a:pt x="146" y="44"/>
                  </a:lnTo>
                  <a:lnTo>
                    <a:pt x="134" y="52"/>
                  </a:lnTo>
                  <a:lnTo>
                    <a:pt x="122" y="61"/>
                  </a:lnTo>
                  <a:lnTo>
                    <a:pt x="111" y="70"/>
                  </a:lnTo>
                  <a:lnTo>
                    <a:pt x="100" y="80"/>
                  </a:lnTo>
                  <a:lnTo>
                    <a:pt x="89" y="90"/>
                  </a:lnTo>
                  <a:lnTo>
                    <a:pt x="79" y="100"/>
                  </a:lnTo>
                  <a:lnTo>
                    <a:pt x="70" y="111"/>
                  </a:lnTo>
                  <a:lnTo>
                    <a:pt x="61" y="123"/>
                  </a:lnTo>
                  <a:lnTo>
                    <a:pt x="52" y="134"/>
                  </a:lnTo>
                  <a:lnTo>
                    <a:pt x="44" y="147"/>
                  </a:lnTo>
                  <a:lnTo>
                    <a:pt x="36" y="160"/>
                  </a:lnTo>
                  <a:lnTo>
                    <a:pt x="30" y="173"/>
                  </a:lnTo>
                  <a:lnTo>
                    <a:pt x="24" y="186"/>
                  </a:lnTo>
                  <a:lnTo>
                    <a:pt x="19" y="201"/>
                  </a:lnTo>
                  <a:lnTo>
                    <a:pt x="13" y="214"/>
                  </a:lnTo>
                  <a:lnTo>
                    <a:pt x="10" y="228"/>
                  </a:lnTo>
                  <a:lnTo>
                    <a:pt x="6" y="244"/>
                  </a:lnTo>
                  <a:lnTo>
                    <a:pt x="3" y="258"/>
                  </a:lnTo>
                  <a:lnTo>
                    <a:pt x="1" y="274"/>
                  </a:lnTo>
                  <a:lnTo>
                    <a:pt x="0" y="289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20"/>
                  </a:lnTo>
                  <a:lnTo>
                    <a:pt x="1" y="336"/>
                  </a:lnTo>
                  <a:lnTo>
                    <a:pt x="3" y="351"/>
                  </a:lnTo>
                  <a:lnTo>
                    <a:pt x="6" y="366"/>
                  </a:lnTo>
                  <a:lnTo>
                    <a:pt x="10" y="381"/>
                  </a:lnTo>
                  <a:lnTo>
                    <a:pt x="13" y="396"/>
                  </a:lnTo>
                  <a:lnTo>
                    <a:pt x="19" y="409"/>
                  </a:lnTo>
                  <a:lnTo>
                    <a:pt x="24" y="423"/>
                  </a:lnTo>
                  <a:lnTo>
                    <a:pt x="30" y="437"/>
                  </a:lnTo>
                  <a:lnTo>
                    <a:pt x="36" y="450"/>
                  </a:lnTo>
                  <a:lnTo>
                    <a:pt x="44" y="462"/>
                  </a:lnTo>
                  <a:lnTo>
                    <a:pt x="52" y="475"/>
                  </a:lnTo>
                  <a:lnTo>
                    <a:pt x="61" y="486"/>
                  </a:lnTo>
                  <a:lnTo>
                    <a:pt x="70" y="499"/>
                  </a:lnTo>
                  <a:lnTo>
                    <a:pt x="79" y="510"/>
                  </a:lnTo>
                  <a:lnTo>
                    <a:pt x="89" y="520"/>
                  </a:lnTo>
                  <a:lnTo>
                    <a:pt x="100" y="530"/>
                  </a:lnTo>
                  <a:lnTo>
                    <a:pt x="111" y="540"/>
                  </a:lnTo>
                  <a:lnTo>
                    <a:pt x="122" y="548"/>
                  </a:lnTo>
                  <a:lnTo>
                    <a:pt x="134" y="557"/>
                  </a:lnTo>
                  <a:lnTo>
                    <a:pt x="146" y="565"/>
                  </a:lnTo>
                  <a:lnTo>
                    <a:pt x="159" y="573"/>
                  </a:lnTo>
                  <a:lnTo>
                    <a:pt x="173" y="580"/>
                  </a:lnTo>
                  <a:lnTo>
                    <a:pt x="186" y="585"/>
                  </a:lnTo>
                  <a:lnTo>
                    <a:pt x="199" y="591"/>
                  </a:lnTo>
                  <a:lnTo>
                    <a:pt x="214" y="595"/>
                  </a:lnTo>
                  <a:lnTo>
                    <a:pt x="228" y="599"/>
                  </a:lnTo>
                  <a:lnTo>
                    <a:pt x="243" y="603"/>
                  </a:lnTo>
                  <a:lnTo>
                    <a:pt x="258" y="606"/>
                  </a:lnTo>
                  <a:lnTo>
                    <a:pt x="274" y="607"/>
                  </a:lnTo>
                  <a:lnTo>
                    <a:pt x="289" y="608"/>
                  </a:lnTo>
                  <a:lnTo>
                    <a:pt x="305" y="609"/>
                  </a:lnTo>
                  <a:lnTo>
                    <a:pt x="305" y="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ea typeface="+mn-ea"/>
              </a:endParaRPr>
            </a:p>
          </p:txBody>
        </p:sp>
      </p:grpSp>
      <p:grpSp>
        <p:nvGrpSpPr>
          <p:cNvPr id="38949" name="Group 85">
            <a:extLst>
              <a:ext uri="{FF2B5EF4-FFF2-40B4-BE49-F238E27FC236}">
                <a16:creationId xmlns:a16="http://schemas.microsoft.com/office/drawing/2014/main" id="{A2D36ED0-94F9-554C-ABCD-3AA51453536A}"/>
              </a:ext>
            </a:extLst>
          </p:cNvPr>
          <p:cNvGrpSpPr>
            <a:grpSpLocks/>
          </p:cNvGrpSpPr>
          <p:nvPr/>
        </p:nvGrpSpPr>
        <p:grpSpPr bwMode="auto">
          <a:xfrm>
            <a:off x="5856289" y="3680779"/>
            <a:ext cx="223837" cy="631825"/>
            <a:chOff x="3215583" y="1739233"/>
            <a:chExt cx="1250950" cy="3532187"/>
          </a:xfrm>
        </p:grpSpPr>
        <p:sp>
          <p:nvSpPr>
            <p:cNvPr id="38950" name="Freeform 9">
              <a:extLst>
                <a:ext uri="{FF2B5EF4-FFF2-40B4-BE49-F238E27FC236}">
                  <a16:creationId xmlns:a16="http://schemas.microsoft.com/office/drawing/2014/main" id="{C63D0D45-7FF2-A54D-B1B1-0461A1AA5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583" y="2790158"/>
              <a:ext cx="1250950" cy="2481262"/>
            </a:xfrm>
            <a:custGeom>
              <a:avLst/>
              <a:gdLst>
                <a:gd name="T0" fmla="*/ 2147483646 w 788"/>
                <a:gd name="T1" fmla="*/ 2147483646 h 1563"/>
                <a:gd name="T2" fmla="*/ 2147483646 w 788"/>
                <a:gd name="T3" fmla="*/ 2147483646 h 1563"/>
                <a:gd name="T4" fmla="*/ 2147483646 w 788"/>
                <a:gd name="T5" fmla="*/ 2147483646 h 1563"/>
                <a:gd name="T6" fmla="*/ 2147483646 w 788"/>
                <a:gd name="T7" fmla="*/ 2147483646 h 1563"/>
                <a:gd name="T8" fmla="*/ 2147483646 w 788"/>
                <a:gd name="T9" fmla="*/ 2147483646 h 1563"/>
                <a:gd name="T10" fmla="*/ 2147483646 w 788"/>
                <a:gd name="T11" fmla="*/ 2147483646 h 1563"/>
                <a:gd name="T12" fmla="*/ 2147483646 w 788"/>
                <a:gd name="T13" fmla="*/ 2147483646 h 1563"/>
                <a:gd name="T14" fmla="*/ 2147483646 w 788"/>
                <a:gd name="T15" fmla="*/ 2147483646 h 1563"/>
                <a:gd name="T16" fmla="*/ 2147483646 w 788"/>
                <a:gd name="T17" fmla="*/ 0 h 1563"/>
                <a:gd name="T18" fmla="*/ 2147483646 w 788"/>
                <a:gd name="T19" fmla="*/ 2147483646 h 1563"/>
                <a:gd name="T20" fmla="*/ 2147483646 w 788"/>
                <a:gd name="T21" fmla="*/ 2147483646 h 1563"/>
                <a:gd name="T22" fmla="*/ 2147483646 w 788"/>
                <a:gd name="T23" fmla="*/ 2147483646 h 1563"/>
                <a:gd name="T24" fmla="*/ 2147483646 w 788"/>
                <a:gd name="T25" fmla="*/ 2147483646 h 1563"/>
                <a:gd name="T26" fmla="*/ 2147483646 w 788"/>
                <a:gd name="T27" fmla="*/ 2147483646 h 1563"/>
                <a:gd name="T28" fmla="*/ 2147483646 w 788"/>
                <a:gd name="T29" fmla="*/ 2147483646 h 1563"/>
                <a:gd name="T30" fmla="*/ 2147483646 w 788"/>
                <a:gd name="T31" fmla="*/ 2147483646 h 1563"/>
                <a:gd name="T32" fmla="*/ 2147483646 w 788"/>
                <a:gd name="T33" fmla="*/ 2147483646 h 1563"/>
                <a:gd name="T34" fmla="*/ 2147483646 w 788"/>
                <a:gd name="T35" fmla="*/ 2147483646 h 1563"/>
                <a:gd name="T36" fmla="*/ 0 w 788"/>
                <a:gd name="T37" fmla="*/ 2147483646 h 1563"/>
                <a:gd name="T38" fmla="*/ 2147483646 w 788"/>
                <a:gd name="T39" fmla="*/ 2147483646 h 1563"/>
                <a:gd name="T40" fmla="*/ 2147483646 w 788"/>
                <a:gd name="T41" fmla="*/ 2147483646 h 1563"/>
                <a:gd name="T42" fmla="*/ 2147483646 w 788"/>
                <a:gd name="T43" fmla="*/ 2147483646 h 1563"/>
                <a:gd name="T44" fmla="*/ 2147483646 w 788"/>
                <a:gd name="T45" fmla="*/ 2147483646 h 1563"/>
                <a:gd name="T46" fmla="*/ 2147483646 w 788"/>
                <a:gd name="T47" fmla="*/ 2147483646 h 1563"/>
                <a:gd name="T48" fmla="*/ 2147483646 w 788"/>
                <a:gd name="T49" fmla="*/ 2147483646 h 1563"/>
                <a:gd name="T50" fmla="*/ 2147483646 w 788"/>
                <a:gd name="T51" fmla="*/ 2147483646 h 1563"/>
                <a:gd name="T52" fmla="*/ 2147483646 w 788"/>
                <a:gd name="T53" fmla="*/ 2147483646 h 1563"/>
                <a:gd name="T54" fmla="*/ 2147483646 w 788"/>
                <a:gd name="T55" fmla="*/ 2147483646 h 1563"/>
                <a:gd name="T56" fmla="*/ 2147483646 w 788"/>
                <a:gd name="T57" fmla="*/ 2147483646 h 1563"/>
                <a:gd name="T58" fmla="*/ 2147483646 w 788"/>
                <a:gd name="T59" fmla="*/ 2147483646 h 1563"/>
                <a:gd name="T60" fmla="*/ 2147483646 w 788"/>
                <a:gd name="T61" fmla="*/ 2147483646 h 1563"/>
                <a:gd name="T62" fmla="*/ 2147483646 w 788"/>
                <a:gd name="T63" fmla="*/ 2147483646 h 1563"/>
                <a:gd name="T64" fmla="*/ 2147483646 w 788"/>
                <a:gd name="T65" fmla="*/ 2147483646 h 1563"/>
                <a:gd name="T66" fmla="*/ 2147483646 w 788"/>
                <a:gd name="T67" fmla="*/ 2147483646 h 1563"/>
                <a:gd name="T68" fmla="*/ 2147483646 w 788"/>
                <a:gd name="T69" fmla="*/ 2147483646 h 1563"/>
                <a:gd name="T70" fmla="*/ 2147483646 w 788"/>
                <a:gd name="T71" fmla="*/ 2147483646 h 1563"/>
                <a:gd name="T72" fmla="*/ 2147483646 w 788"/>
                <a:gd name="T73" fmla="*/ 2147483646 h 1563"/>
                <a:gd name="T74" fmla="*/ 2147483646 w 788"/>
                <a:gd name="T75" fmla="*/ 2147483646 h 1563"/>
                <a:gd name="T76" fmla="*/ 2147483646 w 788"/>
                <a:gd name="T77" fmla="*/ 2147483646 h 1563"/>
                <a:gd name="T78" fmla="*/ 2147483646 w 788"/>
                <a:gd name="T79" fmla="*/ 2147483646 h 1563"/>
                <a:gd name="T80" fmla="*/ 2147483646 w 788"/>
                <a:gd name="T81" fmla="*/ 2147483646 h 1563"/>
                <a:gd name="T82" fmla="*/ 2147483646 w 788"/>
                <a:gd name="T83" fmla="*/ 2147483646 h 1563"/>
                <a:gd name="T84" fmla="*/ 2147483646 w 788"/>
                <a:gd name="T85" fmla="*/ 2147483646 h 1563"/>
                <a:gd name="T86" fmla="*/ 2147483646 w 788"/>
                <a:gd name="T87" fmla="*/ 2147483646 h 1563"/>
                <a:gd name="T88" fmla="*/ 2147483646 w 788"/>
                <a:gd name="T89" fmla="*/ 2147483646 h 1563"/>
                <a:gd name="T90" fmla="*/ 2147483646 w 788"/>
                <a:gd name="T91" fmla="*/ 2147483646 h 1563"/>
                <a:gd name="T92" fmla="*/ 2147483646 w 788"/>
                <a:gd name="T93" fmla="*/ 2147483646 h 1563"/>
                <a:gd name="T94" fmla="*/ 2147483646 w 788"/>
                <a:gd name="T95" fmla="*/ 2147483646 h 1563"/>
                <a:gd name="T96" fmla="*/ 2147483646 w 788"/>
                <a:gd name="T97" fmla="*/ 2147483646 h 1563"/>
                <a:gd name="T98" fmla="*/ 2147483646 w 788"/>
                <a:gd name="T99" fmla="*/ 2147483646 h 1563"/>
                <a:gd name="T100" fmla="*/ 2147483646 w 788"/>
                <a:gd name="T101" fmla="*/ 2147483646 h 1563"/>
                <a:gd name="T102" fmla="*/ 2147483646 w 788"/>
                <a:gd name="T103" fmla="*/ 2147483646 h 1563"/>
                <a:gd name="T104" fmla="*/ 2147483646 w 788"/>
                <a:gd name="T105" fmla="*/ 2147483646 h 1563"/>
                <a:gd name="T106" fmla="*/ 2147483646 w 788"/>
                <a:gd name="T107" fmla="*/ 2147483646 h 1563"/>
                <a:gd name="T108" fmla="*/ 2147483646 w 788"/>
                <a:gd name="T109" fmla="*/ 2147483646 h 1563"/>
                <a:gd name="T110" fmla="*/ 2147483646 w 788"/>
                <a:gd name="T111" fmla="*/ 2147483646 h 1563"/>
                <a:gd name="T112" fmla="*/ 2147483646 w 788"/>
                <a:gd name="T113" fmla="*/ 2147483646 h 15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88" h="1563">
                  <a:moveTo>
                    <a:pt x="775" y="137"/>
                  </a:moveTo>
                  <a:lnTo>
                    <a:pt x="775" y="137"/>
                  </a:lnTo>
                  <a:lnTo>
                    <a:pt x="773" y="132"/>
                  </a:lnTo>
                  <a:lnTo>
                    <a:pt x="769" y="128"/>
                  </a:lnTo>
                  <a:lnTo>
                    <a:pt x="764" y="123"/>
                  </a:lnTo>
                  <a:lnTo>
                    <a:pt x="756" y="115"/>
                  </a:lnTo>
                  <a:lnTo>
                    <a:pt x="745" y="106"/>
                  </a:lnTo>
                  <a:lnTo>
                    <a:pt x="732" y="96"/>
                  </a:lnTo>
                  <a:lnTo>
                    <a:pt x="714" y="86"/>
                  </a:lnTo>
                  <a:lnTo>
                    <a:pt x="693" y="75"/>
                  </a:lnTo>
                  <a:lnTo>
                    <a:pt x="666" y="64"/>
                  </a:lnTo>
                  <a:lnTo>
                    <a:pt x="635" y="53"/>
                  </a:lnTo>
                  <a:lnTo>
                    <a:pt x="600" y="42"/>
                  </a:lnTo>
                  <a:lnTo>
                    <a:pt x="558" y="31"/>
                  </a:lnTo>
                  <a:lnTo>
                    <a:pt x="510" y="19"/>
                  </a:lnTo>
                  <a:lnTo>
                    <a:pt x="456" y="9"/>
                  </a:lnTo>
                  <a:lnTo>
                    <a:pt x="395" y="0"/>
                  </a:lnTo>
                  <a:lnTo>
                    <a:pt x="394" y="0"/>
                  </a:lnTo>
                  <a:lnTo>
                    <a:pt x="332" y="9"/>
                  </a:lnTo>
                  <a:lnTo>
                    <a:pt x="277" y="19"/>
                  </a:lnTo>
                  <a:lnTo>
                    <a:pt x="230" y="31"/>
                  </a:lnTo>
                  <a:lnTo>
                    <a:pt x="188" y="42"/>
                  </a:lnTo>
                  <a:lnTo>
                    <a:pt x="152" y="53"/>
                  </a:lnTo>
                  <a:lnTo>
                    <a:pt x="121" y="64"/>
                  </a:lnTo>
                  <a:lnTo>
                    <a:pt x="95" y="75"/>
                  </a:lnTo>
                  <a:lnTo>
                    <a:pt x="73" y="86"/>
                  </a:lnTo>
                  <a:lnTo>
                    <a:pt x="57" y="96"/>
                  </a:lnTo>
                  <a:lnTo>
                    <a:pt x="42" y="106"/>
                  </a:lnTo>
                  <a:lnTo>
                    <a:pt x="31" y="115"/>
                  </a:lnTo>
                  <a:lnTo>
                    <a:pt x="23" y="123"/>
                  </a:lnTo>
                  <a:lnTo>
                    <a:pt x="18" y="128"/>
                  </a:lnTo>
                  <a:lnTo>
                    <a:pt x="14" y="132"/>
                  </a:lnTo>
                  <a:lnTo>
                    <a:pt x="12" y="137"/>
                  </a:lnTo>
                  <a:lnTo>
                    <a:pt x="7" y="212"/>
                  </a:lnTo>
                  <a:lnTo>
                    <a:pt x="2" y="283"/>
                  </a:lnTo>
                  <a:lnTo>
                    <a:pt x="0" y="351"/>
                  </a:lnTo>
                  <a:lnTo>
                    <a:pt x="0" y="414"/>
                  </a:lnTo>
                  <a:lnTo>
                    <a:pt x="1" y="474"/>
                  </a:lnTo>
                  <a:lnTo>
                    <a:pt x="3" y="529"/>
                  </a:lnTo>
                  <a:lnTo>
                    <a:pt x="8" y="580"/>
                  </a:lnTo>
                  <a:lnTo>
                    <a:pt x="12" y="626"/>
                  </a:lnTo>
                  <a:lnTo>
                    <a:pt x="17" y="668"/>
                  </a:lnTo>
                  <a:lnTo>
                    <a:pt x="22" y="703"/>
                  </a:lnTo>
                  <a:lnTo>
                    <a:pt x="27" y="735"/>
                  </a:lnTo>
                  <a:lnTo>
                    <a:pt x="32" y="761"/>
                  </a:lnTo>
                  <a:lnTo>
                    <a:pt x="40" y="796"/>
                  </a:lnTo>
                  <a:lnTo>
                    <a:pt x="42" y="808"/>
                  </a:lnTo>
                  <a:lnTo>
                    <a:pt x="54" y="835"/>
                  </a:lnTo>
                  <a:lnTo>
                    <a:pt x="67" y="860"/>
                  </a:lnTo>
                  <a:lnTo>
                    <a:pt x="80" y="882"/>
                  </a:lnTo>
                  <a:lnTo>
                    <a:pt x="92" y="899"/>
                  </a:lnTo>
                  <a:lnTo>
                    <a:pt x="103" y="914"/>
                  </a:lnTo>
                  <a:lnTo>
                    <a:pt x="112" y="924"/>
                  </a:lnTo>
                  <a:lnTo>
                    <a:pt x="120" y="933"/>
                  </a:lnTo>
                  <a:lnTo>
                    <a:pt x="132" y="1032"/>
                  </a:lnTo>
                  <a:lnTo>
                    <a:pt x="143" y="1120"/>
                  </a:lnTo>
                  <a:lnTo>
                    <a:pt x="155" y="1198"/>
                  </a:lnTo>
                  <a:lnTo>
                    <a:pt x="166" y="1267"/>
                  </a:lnTo>
                  <a:lnTo>
                    <a:pt x="176" y="1326"/>
                  </a:lnTo>
                  <a:lnTo>
                    <a:pt x="186" y="1378"/>
                  </a:lnTo>
                  <a:lnTo>
                    <a:pt x="195" y="1421"/>
                  </a:lnTo>
                  <a:lnTo>
                    <a:pt x="204" y="1457"/>
                  </a:lnTo>
                  <a:lnTo>
                    <a:pt x="212" y="1487"/>
                  </a:lnTo>
                  <a:lnTo>
                    <a:pt x="218" y="1511"/>
                  </a:lnTo>
                  <a:lnTo>
                    <a:pt x="224" y="1529"/>
                  </a:lnTo>
                  <a:lnTo>
                    <a:pt x="230" y="1543"/>
                  </a:lnTo>
                  <a:lnTo>
                    <a:pt x="236" y="1559"/>
                  </a:lnTo>
                  <a:lnTo>
                    <a:pt x="238" y="1563"/>
                  </a:lnTo>
                  <a:lnTo>
                    <a:pt x="394" y="1563"/>
                  </a:lnTo>
                  <a:lnTo>
                    <a:pt x="395" y="1563"/>
                  </a:lnTo>
                  <a:lnTo>
                    <a:pt x="549" y="1563"/>
                  </a:lnTo>
                  <a:lnTo>
                    <a:pt x="551" y="1559"/>
                  </a:lnTo>
                  <a:lnTo>
                    <a:pt x="559" y="1543"/>
                  </a:lnTo>
                  <a:lnTo>
                    <a:pt x="563" y="1529"/>
                  </a:lnTo>
                  <a:lnTo>
                    <a:pt x="570" y="1511"/>
                  </a:lnTo>
                  <a:lnTo>
                    <a:pt x="577" y="1487"/>
                  </a:lnTo>
                  <a:lnTo>
                    <a:pt x="584" y="1457"/>
                  </a:lnTo>
                  <a:lnTo>
                    <a:pt x="592" y="1421"/>
                  </a:lnTo>
                  <a:lnTo>
                    <a:pt x="602" y="1378"/>
                  </a:lnTo>
                  <a:lnTo>
                    <a:pt x="611" y="1326"/>
                  </a:lnTo>
                  <a:lnTo>
                    <a:pt x="622" y="1267"/>
                  </a:lnTo>
                  <a:lnTo>
                    <a:pt x="633" y="1198"/>
                  </a:lnTo>
                  <a:lnTo>
                    <a:pt x="644" y="1120"/>
                  </a:lnTo>
                  <a:lnTo>
                    <a:pt x="655" y="1032"/>
                  </a:lnTo>
                  <a:lnTo>
                    <a:pt x="667" y="933"/>
                  </a:lnTo>
                  <a:lnTo>
                    <a:pt x="676" y="924"/>
                  </a:lnTo>
                  <a:lnTo>
                    <a:pt x="684" y="914"/>
                  </a:lnTo>
                  <a:lnTo>
                    <a:pt x="695" y="899"/>
                  </a:lnTo>
                  <a:lnTo>
                    <a:pt x="707" y="882"/>
                  </a:lnTo>
                  <a:lnTo>
                    <a:pt x="721" y="860"/>
                  </a:lnTo>
                  <a:lnTo>
                    <a:pt x="734" y="835"/>
                  </a:lnTo>
                  <a:lnTo>
                    <a:pt x="745" y="808"/>
                  </a:lnTo>
                  <a:lnTo>
                    <a:pt x="748" y="796"/>
                  </a:lnTo>
                  <a:lnTo>
                    <a:pt x="756" y="761"/>
                  </a:lnTo>
                  <a:lnTo>
                    <a:pt x="761" y="735"/>
                  </a:lnTo>
                  <a:lnTo>
                    <a:pt x="766" y="703"/>
                  </a:lnTo>
                  <a:lnTo>
                    <a:pt x="771" y="668"/>
                  </a:lnTo>
                  <a:lnTo>
                    <a:pt x="776" y="626"/>
                  </a:lnTo>
                  <a:lnTo>
                    <a:pt x="781" y="580"/>
                  </a:lnTo>
                  <a:lnTo>
                    <a:pt x="784" y="529"/>
                  </a:lnTo>
                  <a:lnTo>
                    <a:pt x="786" y="474"/>
                  </a:lnTo>
                  <a:lnTo>
                    <a:pt x="788" y="414"/>
                  </a:lnTo>
                  <a:lnTo>
                    <a:pt x="787" y="351"/>
                  </a:lnTo>
                  <a:lnTo>
                    <a:pt x="786" y="283"/>
                  </a:lnTo>
                  <a:lnTo>
                    <a:pt x="782" y="212"/>
                  </a:lnTo>
                  <a:lnTo>
                    <a:pt x="775" y="1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Freeform 10">
              <a:extLst>
                <a:ext uri="{FF2B5EF4-FFF2-40B4-BE49-F238E27FC236}">
                  <a16:creationId xmlns:a16="http://schemas.microsoft.com/office/drawing/2014/main" id="{B5BEA729-9382-7C46-B01A-35E88D872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458" y="1739233"/>
              <a:ext cx="968375" cy="966787"/>
            </a:xfrm>
            <a:custGeom>
              <a:avLst/>
              <a:gdLst>
                <a:gd name="T0" fmla="*/ 2147483646 w 610"/>
                <a:gd name="T1" fmla="*/ 2147483646 h 609"/>
                <a:gd name="T2" fmla="*/ 2147483646 w 610"/>
                <a:gd name="T3" fmla="*/ 2147483646 h 609"/>
                <a:gd name="T4" fmla="*/ 2147483646 w 610"/>
                <a:gd name="T5" fmla="*/ 2147483646 h 609"/>
                <a:gd name="T6" fmla="*/ 2147483646 w 610"/>
                <a:gd name="T7" fmla="*/ 2147483646 h 609"/>
                <a:gd name="T8" fmla="*/ 2147483646 w 610"/>
                <a:gd name="T9" fmla="*/ 2147483646 h 609"/>
                <a:gd name="T10" fmla="*/ 2147483646 w 610"/>
                <a:gd name="T11" fmla="*/ 2147483646 h 609"/>
                <a:gd name="T12" fmla="*/ 2147483646 w 610"/>
                <a:gd name="T13" fmla="*/ 2147483646 h 609"/>
                <a:gd name="T14" fmla="*/ 2147483646 w 610"/>
                <a:gd name="T15" fmla="*/ 2147483646 h 609"/>
                <a:gd name="T16" fmla="*/ 2147483646 w 610"/>
                <a:gd name="T17" fmla="*/ 2147483646 h 609"/>
                <a:gd name="T18" fmla="*/ 2147483646 w 610"/>
                <a:gd name="T19" fmla="*/ 2147483646 h 609"/>
                <a:gd name="T20" fmla="*/ 2147483646 w 610"/>
                <a:gd name="T21" fmla="*/ 2147483646 h 609"/>
                <a:gd name="T22" fmla="*/ 2147483646 w 610"/>
                <a:gd name="T23" fmla="*/ 2147483646 h 609"/>
                <a:gd name="T24" fmla="*/ 2147483646 w 610"/>
                <a:gd name="T25" fmla="*/ 2147483646 h 609"/>
                <a:gd name="T26" fmla="*/ 2147483646 w 610"/>
                <a:gd name="T27" fmla="*/ 2147483646 h 609"/>
                <a:gd name="T28" fmla="*/ 2147483646 w 610"/>
                <a:gd name="T29" fmla="*/ 2147483646 h 609"/>
                <a:gd name="T30" fmla="*/ 2147483646 w 610"/>
                <a:gd name="T31" fmla="*/ 2147483646 h 609"/>
                <a:gd name="T32" fmla="*/ 2147483646 w 610"/>
                <a:gd name="T33" fmla="*/ 2147483646 h 609"/>
                <a:gd name="T34" fmla="*/ 2147483646 w 610"/>
                <a:gd name="T35" fmla="*/ 2147483646 h 609"/>
                <a:gd name="T36" fmla="*/ 2147483646 w 610"/>
                <a:gd name="T37" fmla="*/ 2147483646 h 609"/>
                <a:gd name="T38" fmla="*/ 2147483646 w 610"/>
                <a:gd name="T39" fmla="*/ 2147483646 h 609"/>
                <a:gd name="T40" fmla="*/ 2147483646 w 610"/>
                <a:gd name="T41" fmla="*/ 2147483646 h 609"/>
                <a:gd name="T42" fmla="*/ 2147483646 w 610"/>
                <a:gd name="T43" fmla="*/ 2147483646 h 609"/>
                <a:gd name="T44" fmla="*/ 2147483646 w 610"/>
                <a:gd name="T45" fmla="*/ 2147483646 h 609"/>
                <a:gd name="T46" fmla="*/ 2147483646 w 610"/>
                <a:gd name="T47" fmla="*/ 2147483646 h 609"/>
                <a:gd name="T48" fmla="*/ 2147483646 w 610"/>
                <a:gd name="T49" fmla="*/ 2147483646 h 609"/>
                <a:gd name="T50" fmla="*/ 2147483646 w 610"/>
                <a:gd name="T51" fmla="*/ 2147483646 h 609"/>
                <a:gd name="T52" fmla="*/ 2147483646 w 610"/>
                <a:gd name="T53" fmla="*/ 2147483646 h 609"/>
                <a:gd name="T54" fmla="*/ 2147483646 w 610"/>
                <a:gd name="T55" fmla="*/ 2147483646 h 609"/>
                <a:gd name="T56" fmla="*/ 2147483646 w 610"/>
                <a:gd name="T57" fmla="*/ 2147483646 h 609"/>
                <a:gd name="T58" fmla="*/ 2147483646 w 610"/>
                <a:gd name="T59" fmla="*/ 2147483646 h 609"/>
                <a:gd name="T60" fmla="*/ 2147483646 w 610"/>
                <a:gd name="T61" fmla="*/ 2147483646 h 609"/>
                <a:gd name="T62" fmla="*/ 2147483646 w 610"/>
                <a:gd name="T63" fmla="*/ 2147483646 h 609"/>
                <a:gd name="T64" fmla="*/ 0 w 610"/>
                <a:gd name="T65" fmla="*/ 2147483646 h 609"/>
                <a:gd name="T66" fmla="*/ 0 w 610"/>
                <a:gd name="T67" fmla="*/ 2147483646 h 609"/>
                <a:gd name="T68" fmla="*/ 2147483646 w 610"/>
                <a:gd name="T69" fmla="*/ 2147483646 h 609"/>
                <a:gd name="T70" fmla="*/ 2147483646 w 610"/>
                <a:gd name="T71" fmla="*/ 2147483646 h 609"/>
                <a:gd name="T72" fmla="*/ 2147483646 w 610"/>
                <a:gd name="T73" fmla="*/ 2147483646 h 609"/>
                <a:gd name="T74" fmla="*/ 2147483646 w 610"/>
                <a:gd name="T75" fmla="*/ 2147483646 h 609"/>
                <a:gd name="T76" fmla="*/ 2147483646 w 610"/>
                <a:gd name="T77" fmla="*/ 2147483646 h 609"/>
                <a:gd name="T78" fmla="*/ 2147483646 w 610"/>
                <a:gd name="T79" fmla="*/ 2147483646 h 609"/>
                <a:gd name="T80" fmla="*/ 2147483646 w 610"/>
                <a:gd name="T81" fmla="*/ 2147483646 h 609"/>
                <a:gd name="T82" fmla="*/ 2147483646 w 610"/>
                <a:gd name="T83" fmla="*/ 2147483646 h 609"/>
                <a:gd name="T84" fmla="*/ 2147483646 w 610"/>
                <a:gd name="T85" fmla="*/ 2147483646 h 609"/>
                <a:gd name="T86" fmla="*/ 2147483646 w 610"/>
                <a:gd name="T87" fmla="*/ 2147483646 h 6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10" h="609">
                  <a:moveTo>
                    <a:pt x="305" y="609"/>
                  </a:moveTo>
                  <a:lnTo>
                    <a:pt x="305" y="609"/>
                  </a:lnTo>
                  <a:lnTo>
                    <a:pt x="320" y="608"/>
                  </a:lnTo>
                  <a:lnTo>
                    <a:pt x="336" y="607"/>
                  </a:lnTo>
                  <a:lnTo>
                    <a:pt x="351" y="606"/>
                  </a:lnTo>
                  <a:lnTo>
                    <a:pt x="366" y="603"/>
                  </a:lnTo>
                  <a:lnTo>
                    <a:pt x="380" y="599"/>
                  </a:lnTo>
                  <a:lnTo>
                    <a:pt x="396" y="595"/>
                  </a:lnTo>
                  <a:lnTo>
                    <a:pt x="409" y="591"/>
                  </a:lnTo>
                  <a:lnTo>
                    <a:pt x="423" y="585"/>
                  </a:lnTo>
                  <a:lnTo>
                    <a:pt x="437" y="580"/>
                  </a:lnTo>
                  <a:lnTo>
                    <a:pt x="450" y="573"/>
                  </a:lnTo>
                  <a:lnTo>
                    <a:pt x="462" y="565"/>
                  </a:lnTo>
                  <a:lnTo>
                    <a:pt x="475" y="557"/>
                  </a:lnTo>
                  <a:lnTo>
                    <a:pt x="487" y="548"/>
                  </a:lnTo>
                  <a:lnTo>
                    <a:pt x="499" y="540"/>
                  </a:lnTo>
                  <a:lnTo>
                    <a:pt x="510" y="530"/>
                  </a:lnTo>
                  <a:lnTo>
                    <a:pt x="520" y="520"/>
                  </a:lnTo>
                  <a:lnTo>
                    <a:pt x="530" y="510"/>
                  </a:lnTo>
                  <a:lnTo>
                    <a:pt x="540" y="499"/>
                  </a:lnTo>
                  <a:lnTo>
                    <a:pt x="549" y="486"/>
                  </a:lnTo>
                  <a:lnTo>
                    <a:pt x="558" y="475"/>
                  </a:lnTo>
                  <a:lnTo>
                    <a:pt x="565" y="462"/>
                  </a:lnTo>
                  <a:lnTo>
                    <a:pt x="573" y="450"/>
                  </a:lnTo>
                  <a:lnTo>
                    <a:pt x="580" y="437"/>
                  </a:lnTo>
                  <a:lnTo>
                    <a:pt x="585" y="423"/>
                  </a:lnTo>
                  <a:lnTo>
                    <a:pt x="591" y="409"/>
                  </a:lnTo>
                  <a:lnTo>
                    <a:pt x="595" y="396"/>
                  </a:lnTo>
                  <a:lnTo>
                    <a:pt x="600" y="381"/>
                  </a:lnTo>
                  <a:lnTo>
                    <a:pt x="603" y="366"/>
                  </a:lnTo>
                  <a:lnTo>
                    <a:pt x="606" y="351"/>
                  </a:lnTo>
                  <a:lnTo>
                    <a:pt x="607" y="336"/>
                  </a:lnTo>
                  <a:lnTo>
                    <a:pt x="609" y="320"/>
                  </a:lnTo>
                  <a:lnTo>
                    <a:pt x="610" y="305"/>
                  </a:lnTo>
                  <a:lnTo>
                    <a:pt x="609" y="289"/>
                  </a:lnTo>
                  <a:lnTo>
                    <a:pt x="607" y="274"/>
                  </a:lnTo>
                  <a:lnTo>
                    <a:pt x="606" y="258"/>
                  </a:lnTo>
                  <a:lnTo>
                    <a:pt x="603" y="244"/>
                  </a:lnTo>
                  <a:lnTo>
                    <a:pt x="600" y="228"/>
                  </a:lnTo>
                  <a:lnTo>
                    <a:pt x="595" y="214"/>
                  </a:lnTo>
                  <a:lnTo>
                    <a:pt x="591" y="201"/>
                  </a:lnTo>
                  <a:lnTo>
                    <a:pt x="585" y="186"/>
                  </a:lnTo>
                  <a:lnTo>
                    <a:pt x="580" y="173"/>
                  </a:lnTo>
                  <a:lnTo>
                    <a:pt x="573" y="160"/>
                  </a:lnTo>
                  <a:lnTo>
                    <a:pt x="565" y="147"/>
                  </a:lnTo>
                  <a:lnTo>
                    <a:pt x="558" y="134"/>
                  </a:lnTo>
                  <a:lnTo>
                    <a:pt x="549" y="123"/>
                  </a:lnTo>
                  <a:lnTo>
                    <a:pt x="540" y="111"/>
                  </a:lnTo>
                  <a:lnTo>
                    <a:pt x="530" y="100"/>
                  </a:lnTo>
                  <a:lnTo>
                    <a:pt x="520" y="90"/>
                  </a:lnTo>
                  <a:lnTo>
                    <a:pt x="510" y="80"/>
                  </a:lnTo>
                  <a:lnTo>
                    <a:pt x="499" y="70"/>
                  </a:lnTo>
                  <a:lnTo>
                    <a:pt x="487" y="61"/>
                  </a:lnTo>
                  <a:lnTo>
                    <a:pt x="475" y="52"/>
                  </a:lnTo>
                  <a:lnTo>
                    <a:pt x="462" y="44"/>
                  </a:lnTo>
                  <a:lnTo>
                    <a:pt x="450" y="37"/>
                  </a:lnTo>
                  <a:lnTo>
                    <a:pt x="437" y="30"/>
                  </a:lnTo>
                  <a:lnTo>
                    <a:pt x="423" y="24"/>
                  </a:lnTo>
                  <a:lnTo>
                    <a:pt x="409" y="19"/>
                  </a:lnTo>
                  <a:lnTo>
                    <a:pt x="396" y="14"/>
                  </a:lnTo>
                  <a:lnTo>
                    <a:pt x="380" y="10"/>
                  </a:lnTo>
                  <a:lnTo>
                    <a:pt x="366" y="7"/>
                  </a:lnTo>
                  <a:lnTo>
                    <a:pt x="351" y="3"/>
                  </a:lnTo>
                  <a:lnTo>
                    <a:pt x="336" y="2"/>
                  </a:lnTo>
                  <a:lnTo>
                    <a:pt x="320" y="1"/>
                  </a:lnTo>
                  <a:lnTo>
                    <a:pt x="305" y="0"/>
                  </a:lnTo>
                  <a:lnTo>
                    <a:pt x="289" y="1"/>
                  </a:lnTo>
                  <a:lnTo>
                    <a:pt x="274" y="2"/>
                  </a:lnTo>
                  <a:lnTo>
                    <a:pt x="258" y="3"/>
                  </a:lnTo>
                  <a:lnTo>
                    <a:pt x="243" y="7"/>
                  </a:lnTo>
                  <a:lnTo>
                    <a:pt x="228" y="10"/>
                  </a:lnTo>
                  <a:lnTo>
                    <a:pt x="214" y="14"/>
                  </a:lnTo>
                  <a:lnTo>
                    <a:pt x="199" y="19"/>
                  </a:lnTo>
                  <a:lnTo>
                    <a:pt x="186" y="24"/>
                  </a:lnTo>
                  <a:lnTo>
                    <a:pt x="173" y="30"/>
                  </a:lnTo>
                  <a:lnTo>
                    <a:pt x="159" y="37"/>
                  </a:lnTo>
                  <a:lnTo>
                    <a:pt x="146" y="44"/>
                  </a:lnTo>
                  <a:lnTo>
                    <a:pt x="134" y="52"/>
                  </a:lnTo>
                  <a:lnTo>
                    <a:pt x="122" y="61"/>
                  </a:lnTo>
                  <a:lnTo>
                    <a:pt x="111" y="70"/>
                  </a:lnTo>
                  <a:lnTo>
                    <a:pt x="100" y="80"/>
                  </a:lnTo>
                  <a:lnTo>
                    <a:pt x="89" y="90"/>
                  </a:lnTo>
                  <a:lnTo>
                    <a:pt x="79" y="100"/>
                  </a:lnTo>
                  <a:lnTo>
                    <a:pt x="70" y="111"/>
                  </a:lnTo>
                  <a:lnTo>
                    <a:pt x="61" y="123"/>
                  </a:lnTo>
                  <a:lnTo>
                    <a:pt x="52" y="134"/>
                  </a:lnTo>
                  <a:lnTo>
                    <a:pt x="44" y="147"/>
                  </a:lnTo>
                  <a:lnTo>
                    <a:pt x="36" y="160"/>
                  </a:lnTo>
                  <a:lnTo>
                    <a:pt x="30" y="173"/>
                  </a:lnTo>
                  <a:lnTo>
                    <a:pt x="24" y="186"/>
                  </a:lnTo>
                  <a:lnTo>
                    <a:pt x="19" y="201"/>
                  </a:lnTo>
                  <a:lnTo>
                    <a:pt x="13" y="214"/>
                  </a:lnTo>
                  <a:lnTo>
                    <a:pt x="10" y="228"/>
                  </a:lnTo>
                  <a:lnTo>
                    <a:pt x="6" y="244"/>
                  </a:lnTo>
                  <a:lnTo>
                    <a:pt x="3" y="258"/>
                  </a:lnTo>
                  <a:lnTo>
                    <a:pt x="1" y="274"/>
                  </a:lnTo>
                  <a:lnTo>
                    <a:pt x="0" y="289"/>
                  </a:lnTo>
                  <a:lnTo>
                    <a:pt x="0" y="305"/>
                  </a:lnTo>
                  <a:lnTo>
                    <a:pt x="0" y="320"/>
                  </a:lnTo>
                  <a:lnTo>
                    <a:pt x="1" y="336"/>
                  </a:lnTo>
                  <a:lnTo>
                    <a:pt x="3" y="351"/>
                  </a:lnTo>
                  <a:lnTo>
                    <a:pt x="6" y="366"/>
                  </a:lnTo>
                  <a:lnTo>
                    <a:pt x="10" y="381"/>
                  </a:lnTo>
                  <a:lnTo>
                    <a:pt x="13" y="396"/>
                  </a:lnTo>
                  <a:lnTo>
                    <a:pt x="19" y="409"/>
                  </a:lnTo>
                  <a:lnTo>
                    <a:pt x="24" y="423"/>
                  </a:lnTo>
                  <a:lnTo>
                    <a:pt x="30" y="437"/>
                  </a:lnTo>
                  <a:lnTo>
                    <a:pt x="36" y="450"/>
                  </a:lnTo>
                  <a:lnTo>
                    <a:pt x="44" y="462"/>
                  </a:lnTo>
                  <a:lnTo>
                    <a:pt x="52" y="475"/>
                  </a:lnTo>
                  <a:lnTo>
                    <a:pt x="61" y="486"/>
                  </a:lnTo>
                  <a:lnTo>
                    <a:pt x="70" y="499"/>
                  </a:lnTo>
                  <a:lnTo>
                    <a:pt x="79" y="510"/>
                  </a:lnTo>
                  <a:lnTo>
                    <a:pt x="89" y="520"/>
                  </a:lnTo>
                  <a:lnTo>
                    <a:pt x="100" y="530"/>
                  </a:lnTo>
                  <a:lnTo>
                    <a:pt x="111" y="540"/>
                  </a:lnTo>
                  <a:lnTo>
                    <a:pt x="122" y="548"/>
                  </a:lnTo>
                  <a:lnTo>
                    <a:pt x="134" y="557"/>
                  </a:lnTo>
                  <a:lnTo>
                    <a:pt x="146" y="565"/>
                  </a:lnTo>
                  <a:lnTo>
                    <a:pt x="159" y="573"/>
                  </a:lnTo>
                  <a:lnTo>
                    <a:pt x="173" y="580"/>
                  </a:lnTo>
                  <a:lnTo>
                    <a:pt x="186" y="585"/>
                  </a:lnTo>
                  <a:lnTo>
                    <a:pt x="199" y="591"/>
                  </a:lnTo>
                  <a:lnTo>
                    <a:pt x="214" y="595"/>
                  </a:lnTo>
                  <a:lnTo>
                    <a:pt x="228" y="599"/>
                  </a:lnTo>
                  <a:lnTo>
                    <a:pt x="243" y="603"/>
                  </a:lnTo>
                  <a:lnTo>
                    <a:pt x="258" y="606"/>
                  </a:lnTo>
                  <a:lnTo>
                    <a:pt x="274" y="607"/>
                  </a:lnTo>
                  <a:lnTo>
                    <a:pt x="289" y="608"/>
                  </a:lnTo>
                  <a:lnTo>
                    <a:pt x="305" y="6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1" name="Chart 70">
            <a:extLst>
              <a:ext uri="{FF2B5EF4-FFF2-40B4-BE49-F238E27FC236}">
                <a16:creationId xmlns:a16="http://schemas.microsoft.com/office/drawing/2014/main" id="{4B732366-63BB-1743-8FF6-A9AF0A3688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271090"/>
              </p:ext>
            </p:extLst>
          </p:nvPr>
        </p:nvGraphicFramePr>
        <p:xfrm>
          <a:off x="1658938" y="4730115"/>
          <a:ext cx="1620837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378200" imgH="3276600" progId="Excel.Chart.8">
                  <p:embed/>
                </p:oleObj>
              </mc:Choice>
              <mc:Fallback>
                <p:oleObj r:id="rId4" imgW="3378200" imgH="3276600" progId="Excel.Chart.8">
                  <p:embed/>
                  <p:pic>
                    <p:nvPicPr>
                      <p:cNvPr id="81" name="Chart 70">
                        <a:extLst>
                          <a:ext uri="{FF2B5EF4-FFF2-40B4-BE49-F238E27FC236}">
                            <a16:creationId xmlns:a16="http://schemas.microsoft.com/office/drawing/2014/main" id="{4B732366-63BB-1743-8FF6-A9AF0A36889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4730115"/>
                        <a:ext cx="1620837" cy="157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A56C38-6CC2-4570-9433-22EBB264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U=U: Building the evidence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0DE02C22-27D3-1048-ADF5-D8F18CD0D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6923"/>
            <a:ext cx="10390496" cy="43327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Removes the shame and fear of sexual transmission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Simplifies the possibility for conception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Changes the approach to HIV criminalisation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Tackles HIV stigma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Encourages people to test, engage in care and to start and stay on treatment</a:t>
            </a:r>
            <a:r>
              <a:rPr lang="en-US" altLang="en-US" sz="2400" baseline="30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1,2</a:t>
            </a:r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9940" name="Text Placeholder 3">
            <a:extLst>
              <a:ext uri="{FF2B5EF4-FFF2-40B4-BE49-F238E27FC236}">
                <a16:creationId xmlns:a16="http://schemas.microsoft.com/office/drawing/2014/main" id="{E4624EAC-37E4-EE42-B987-12E33600E4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423412"/>
            <a:ext cx="9686365" cy="304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Author</a:t>
            </a:r>
            <a:r>
              <a:rPr lang="ja-JP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s opinion.</a:t>
            </a:r>
          </a:p>
          <a:p>
            <a:pPr marL="228600" indent="-228600" eaLnBrk="1" hangingPunct="1">
              <a:buAutoNum type="arabicPeriod"/>
            </a:pPr>
            <a:r>
              <a:rPr lang="en-US" altLang="en-US" dirty="0" err="1">
                <a:solidFill>
                  <a:srgbClr val="9B9B9B"/>
                </a:solidFill>
                <a:ea typeface="ＭＳ Ｐゴシック" panose="020B0600070205080204" pitchFamily="34" charset="-128"/>
              </a:rPr>
              <a:t>Okoli</a:t>
            </a:r>
            <a:r>
              <a:rPr lang="en-US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i="1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et al </a:t>
            </a:r>
            <a:r>
              <a:rPr lang="en-GB" dirty="0"/>
              <a:t>Undetectable equals </a:t>
            </a:r>
            <a:r>
              <a:rPr lang="en-GB" dirty="0" err="1"/>
              <a:t>untransmittable</a:t>
            </a:r>
            <a:r>
              <a:rPr lang="en-GB" dirty="0"/>
              <a:t> (U = U): awareness and associations with health outcomes among people living with HIV in 25 countries. </a:t>
            </a:r>
            <a:r>
              <a:rPr lang="en-GB" i="1" dirty="0"/>
              <a:t>Sexually Transmitted Infections </a:t>
            </a:r>
            <a:r>
              <a:rPr lang="en-GB" dirty="0"/>
              <a:t>2021;</a:t>
            </a:r>
            <a:r>
              <a:rPr lang="en-GB" b="1" dirty="0"/>
              <a:t>97:</a:t>
            </a:r>
            <a:r>
              <a:rPr lang="en-GB" dirty="0"/>
              <a:t>18-26.</a:t>
            </a:r>
          </a:p>
          <a:p>
            <a:pPr marL="228600" indent="-228600" eaLnBrk="1" hangingPunct="1">
              <a:buFont typeface="Arial" panose="020B0604020202020204" pitchFamily="34" charset="0"/>
              <a:buAutoNum type="arabicPeriod"/>
            </a:pPr>
            <a:r>
              <a:rPr lang="en-GB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Smith P </a:t>
            </a:r>
            <a:r>
              <a:rPr lang="en-GB" altLang="en-US" i="1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et al </a:t>
            </a:r>
            <a:r>
              <a:rPr lang="en-GB" dirty="0"/>
              <a:t>Undetectable = Untransmittable (U = U) Messaging Increases Uptake of HIV Testing Among Men: Results from a Pilot Cluster Randomized Trial</a:t>
            </a:r>
          </a:p>
          <a:p>
            <a:pPr eaLnBrk="1" hangingPunct="1"/>
            <a:r>
              <a:rPr lang="en-GB" dirty="0"/>
              <a:t>        AIDS and </a:t>
            </a:r>
            <a:r>
              <a:rPr lang="en-GB" dirty="0" err="1"/>
              <a:t>Behavior</a:t>
            </a:r>
            <a:r>
              <a:rPr lang="en-GB" dirty="0"/>
              <a:t> . </a:t>
            </a:r>
            <a:r>
              <a:rPr lang="en-GB" u="sng" dirty="0">
                <a:hlinkClick r:id="rId2"/>
              </a:rPr>
              <a:t>https://doi.org/10.1007/s10461-021-03284-y</a:t>
            </a:r>
            <a:endParaRPr lang="en-US" altLang="en-US" dirty="0">
              <a:solidFill>
                <a:srgbClr val="9B9B9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DC071-96C7-4264-B918-C8A04F03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this is important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536F81-F33E-A54D-A585-5454453F906E}"/>
              </a:ext>
            </a:extLst>
          </p:cNvPr>
          <p:cNvSpPr txBox="1">
            <a:spLocks/>
          </p:cNvSpPr>
          <p:nvPr/>
        </p:nvSpPr>
        <p:spPr>
          <a:xfrm>
            <a:off x="618565" y="904892"/>
            <a:ext cx="10797988" cy="50742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 fontAlgn="auto">
              <a:spcAft>
                <a:spcPts val="0"/>
              </a:spcAft>
              <a:defRPr/>
            </a:pPr>
            <a:r>
              <a:rPr lang="en-GB" altLang="en-US" sz="28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defTabSz="685783" fontAlgn="auto">
              <a:spcAft>
                <a:spcPts val="0"/>
              </a:spcAft>
              <a:defRPr/>
            </a:pPr>
            <a:r>
              <a:rPr lang="en-GB" altLang="en-US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Improving communication and engagement </a:t>
            </a:r>
          </a:p>
          <a:p>
            <a:pPr defTabSz="685783" fontAlgn="auto">
              <a:spcAft>
                <a:spcPts val="0"/>
              </a:spcAft>
              <a:defRPr/>
            </a:pPr>
            <a:r>
              <a:rPr lang="en-GB" altLang="en-US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patients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3DB6D-9CC5-8242-99EB-5F4A71F68B51}"/>
              </a:ext>
            </a:extLst>
          </p:cNvPr>
          <p:cNvSpPr/>
          <p:nvPr/>
        </p:nvSpPr>
        <p:spPr>
          <a:xfrm>
            <a:off x="618565" y="282347"/>
            <a:ext cx="415401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50" dirty="0">
                <a:solidFill>
                  <a:prstClr val="black"/>
                </a:solidFill>
                <a:latin typeface="Arial"/>
                <a:ea typeface="+mn-ea"/>
              </a:rPr>
              <a:t>2019 Positive </a:t>
            </a:r>
            <a:r>
              <a:rPr lang="en-US" sz="1350" dirty="0">
                <a:solidFill>
                  <a:prstClr val="black"/>
                </a:solidFill>
                <a:latin typeface="Arial"/>
                <a:ea typeface="+mn-ea"/>
              </a:rPr>
              <a:t>Perspectives Survey </a:t>
            </a:r>
          </a:p>
        </p:txBody>
      </p:sp>
      <p:sp>
        <p:nvSpPr>
          <p:cNvPr id="7" name="CuadroTexto 10">
            <a:extLst>
              <a:ext uri="{FF2B5EF4-FFF2-40B4-BE49-F238E27FC236}">
                <a16:creationId xmlns:a16="http://schemas.microsoft.com/office/drawing/2014/main" id="{68989C85-84A6-E84D-B197-6F3313B550C4}"/>
              </a:ext>
            </a:extLst>
          </p:cNvPr>
          <p:cNvSpPr txBox="1"/>
          <p:nvPr/>
        </p:nvSpPr>
        <p:spPr>
          <a:xfrm>
            <a:off x="618565" y="1594385"/>
            <a:ext cx="1038785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  <a:latin typeface="Arial"/>
                <a:ea typeface="+mn-ea"/>
              </a:rPr>
              <a:t>Exploration of associations with indicators of quality of life and Patient Reported Outcomes (PROs) among People living with HIV (N=2389)</a:t>
            </a:r>
          </a:p>
        </p:txBody>
      </p:sp>
      <p:sp>
        <p:nvSpPr>
          <p:cNvPr id="8" name="CuadroTexto 14">
            <a:extLst>
              <a:ext uri="{FF2B5EF4-FFF2-40B4-BE49-F238E27FC236}">
                <a16:creationId xmlns:a16="http://schemas.microsoft.com/office/drawing/2014/main" id="{D50A8303-51C4-824E-B4A7-E82458D92BCE}"/>
              </a:ext>
            </a:extLst>
          </p:cNvPr>
          <p:cNvSpPr txBox="1"/>
          <p:nvPr/>
        </p:nvSpPr>
        <p:spPr>
          <a:xfrm>
            <a:off x="1198346" y="1991962"/>
            <a:ext cx="41682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8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/>
                <a:ea typeface="+mn-ea"/>
              </a:rPr>
              <a:t>Relationship Between Engagement in Care and PROs</a:t>
            </a:r>
          </a:p>
          <a:p>
            <a:pPr algn="ctr" defTabSz="68578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/>
                <a:ea typeface="+mn-ea"/>
              </a:rPr>
              <a:t>Adjusted Odds Ratio (95% CI) for exposed vs not to HCP behavior</a:t>
            </a: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12FE61A2-BC32-484A-9898-7766CDA26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1209"/>
              </p:ext>
            </p:extLst>
          </p:nvPr>
        </p:nvGraphicFramePr>
        <p:xfrm>
          <a:off x="815340" y="2445546"/>
          <a:ext cx="4968239" cy="232686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91707">
                  <a:extLst>
                    <a:ext uri="{9D8B030D-6E8A-4147-A177-3AD203B41FA5}">
                      <a16:colId xmlns:a16="http://schemas.microsoft.com/office/drawing/2014/main" val="3967272303"/>
                    </a:ext>
                  </a:extLst>
                </a:gridCol>
                <a:gridCol w="1145616">
                  <a:extLst>
                    <a:ext uri="{9D8B030D-6E8A-4147-A177-3AD203B41FA5}">
                      <a16:colId xmlns:a16="http://schemas.microsoft.com/office/drawing/2014/main" val="2731167208"/>
                    </a:ext>
                  </a:extLst>
                </a:gridCol>
                <a:gridCol w="930916">
                  <a:extLst>
                    <a:ext uri="{9D8B030D-6E8A-4147-A177-3AD203B41FA5}">
                      <a16:colId xmlns:a16="http://schemas.microsoft.com/office/drawing/2014/main" val="1633890120"/>
                    </a:ext>
                  </a:extLst>
                </a:gridCol>
              </a:tblGrid>
              <a:tr h="431214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Specific HCP Behavior</a:t>
                      </a:r>
                    </a:p>
                  </a:txBody>
                  <a:tcPr marL="27432" marR="27432" marT="27432" marB="27432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Patient-reported Outcome</a:t>
                      </a:r>
                    </a:p>
                  </a:txBody>
                  <a:tcPr marL="27432" marR="27432" marT="27432" marB="27432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Adjusted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900" dirty="0"/>
                        <a:t>Odds Ratio* </a:t>
                      </a:r>
                    </a:p>
                  </a:txBody>
                  <a:tcPr marL="27432" marR="27432" marT="27432" marB="27432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157075"/>
                  </a:ext>
                </a:extLst>
              </a:tr>
              <a:tr h="486242">
                <a:tc>
                  <a:txBody>
                    <a:bodyPr/>
                    <a:lstStyle/>
                    <a:p>
                      <a:pPr marL="548640" lvl="0" algn="l">
                        <a:buNone/>
                      </a:pPr>
                      <a:r>
                        <a:rPr lang="en-US" sz="9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Provides enough information</a:t>
                      </a:r>
                    </a:p>
                  </a:txBody>
                  <a:tcPr marL="27432" marR="27432" marT="27432" marB="2743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Patients feels knowledgeable about HIV</a:t>
                      </a:r>
                    </a:p>
                  </a:txBody>
                  <a:tcPr marL="27432" marR="27432" marT="27432" marB="2743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1" u="none" dirty="0">
                          <a:solidFill>
                            <a:schemeClr val="tx1"/>
                          </a:solidFill>
                        </a:rPr>
                        <a:t>5.9 (4.9-.7.2)</a:t>
                      </a:r>
                    </a:p>
                  </a:txBody>
                  <a:tcPr marL="27432" marR="27432" marT="27432" marB="2743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685475"/>
                  </a:ext>
                </a:extLst>
              </a:tr>
              <a:tr h="285989">
                <a:tc>
                  <a:txBody>
                    <a:bodyPr/>
                    <a:lstStyle/>
                    <a:p>
                      <a:pPr marL="548640" lvl="0" algn="l">
                        <a:buNone/>
                      </a:pPr>
                      <a:r>
                        <a:rPr lang="en-US" sz="9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Asks about ART side effects</a:t>
                      </a:r>
                    </a:p>
                  </a:txBody>
                  <a:tcPr marL="27432" marR="27432"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dirty="0"/>
                        <a:t>Patients report that their treatment needs are met</a:t>
                      </a:r>
                    </a:p>
                  </a:txBody>
                  <a:tcPr marL="27432" marR="27432"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1" u="none" dirty="0">
                          <a:solidFill>
                            <a:schemeClr val="tx1"/>
                          </a:solidFill>
                        </a:rPr>
                        <a:t>4.6 (3.8-5.6)</a:t>
                      </a:r>
                    </a:p>
                  </a:txBody>
                  <a:tcPr marL="27432" marR="27432" marT="27432" marB="274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84521325"/>
                  </a:ext>
                </a:extLst>
              </a:tr>
              <a:tr h="285989">
                <a:tc>
                  <a:txBody>
                    <a:bodyPr/>
                    <a:lstStyle/>
                    <a:p>
                      <a:pPr marL="548640" algn="l"/>
                      <a:r>
                        <a:rPr lang="en-US" sz="9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Seeks patients view on treatment</a:t>
                      </a:r>
                    </a:p>
                  </a:txBody>
                  <a:tcPr marL="27432" marR="27432" marT="27432" marB="27432" anchor="ctr"/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1" dirty="0"/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1" u="none" dirty="0">
                          <a:solidFill>
                            <a:schemeClr val="tx1"/>
                          </a:solidFill>
                        </a:rPr>
                        <a:t>4.5 (3.7-5.5)</a:t>
                      </a:r>
                    </a:p>
                  </a:txBody>
                  <a:tcPr marL="27432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2236798711"/>
                  </a:ext>
                </a:extLst>
              </a:tr>
              <a:tr h="285989">
                <a:tc>
                  <a:txBody>
                    <a:bodyPr/>
                    <a:lstStyle/>
                    <a:p>
                      <a:pPr marL="548640" algn="l"/>
                      <a:r>
                        <a:rPr lang="en-US" sz="9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Discusses new treatment options</a:t>
                      </a:r>
                    </a:p>
                  </a:txBody>
                  <a:tcPr marL="27432" marR="27432" marT="27432" marB="27432" anchor="ctr"/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1" dirty="0"/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1" u="none" dirty="0">
                          <a:solidFill>
                            <a:schemeClr val="tx1"/>
                          </a:solidFill>
                        </a:rPr>
                        <a:t>4.3 (3.6-5.2)</a:t>
                      </a:r>
                    </a:p>
                  </a:txBody>
                  <a:tcPr marL="27432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3168545078"/>
                  </a:ext>
                </a:extLst>
              </a:tr>
              <a:tr h="285989">
                <a:tc>
                  <a:txBody>
                    <a:bodyPr/>
                    <a:lstStyle/>
                    <a:p>
                      <a:pPr marL="548640" algn="l"/>
                      <a:r>
                        <a:rPr lang="en-US" sz="9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Inquires about treatment concerns</a:t>
                      </a:r>
                    </a:p>
                  </a:txBody>
                  <a:tcPr marL="27432" marR="27432" marT="27432" marB="27432" anchor="ctr"/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1" dirty="0"/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1" u="none" dirty="0">
                          <a:solidFill>
                            <a:schemeClr val="tx1"/>
                          </a:solidFill>
                        </a:rPr>
                        <a:t>3.7 (3.1-4.5)</a:t>
                      </a:r>
                    </a:p>
                  </a:txBody>
                  <a:tcPr marL="27432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3582877515"/>
                  </a:ext>
                </a:extLst>
              </a:tr>
              <a:tr h="265453">
                <a:tc>
                  <a:txBody>
                    <a:bodyPr/>
                    <a:lstStyle/>
                    <a:p>
                      <a:pPr marL="548640" algn="l"/>
                      <a:r>
                        <a:rPr lang="en-US" sz="9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Informed patient of “U=U”</a:t>
                      </a:r>
                    </a:p>
                  </a:txBody>
                  <a:tcPr marL="27432" marR="27432" marT="27432" marB="27432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2.9 (2.4-3.5)</a:t>
                      </a:r>
                    </a:p>
                  </a:txBody>
                  <a:tcPr marL="27432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1973326567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7D06DAAD-396F-1F46-B834-8494D65A5E85}"/>
              </a:ext>
            </a:extLst>
          </p:cNvPr>
          <p:cNvSpPr/>
          <p:nvPr/>
        </p:nvSpPr>
        <p:spPr>
          <a:xfrm>
            <a:off x="1026637" y="3046495"/>
            <a:ext cx="146945" cy="149308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054ACA-CC8D-0E47-A4DC-2416B7C7B6F3}"/>
              </a:ext>
            </a:extLst>
          </p:cNvPr>
          <p:cNvSpPr txBox="1"/>
          <p:nvPr/>
        </p:nvSpPr>
        <p:spPr>
          <a:xfrm>
            <a:off x="1051611" y="3064804"/>
            <a:ext cx="105687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</a:rPr>
              <a:t>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C03EB7-8A56-7A4C-8EC3-0035142691C4}"/>
              </a:ext>
            </a:extLst>
          </p:cNvPr>
          <p:cNvSpPr/>
          <p:nvPr/>
        </p:nvSpPr>
        <p:spPr>
          <a:xfrm>
            <a:off x="1005018" y="3430746"/>
            <a:ext cx="146945" cy="146031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FA6A9D-CDF0-0B4E-9AEF-E6839A4B0529}"/>
              </a:ext>
            </a:extLst>
          </p:cNvPr>
          <p:cNvSpPr/>
          <p:nvPr/>
        </p:nvSpPr>
        <p:spPr>
          <a:xfrm>
            <a:off x="1058197" y="3410578"/>
            <a:ext cx="40587" cy="4033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6A5E61-56E0-E040-AA08-DE18A45806E0}"/>
              </a:ext>
            </a:extLst>
          </p:cNvPr>
          <p:cNvSpPr/>
          <p:nvPr/>
        </p:nvSpPr>
        <p:spPr>
          <a:xfrm>
            <a:off x="1122041" y="3517893"/>
            <a:ext cx="40587" cy="4033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610E75-4A1F-924C-A48A-0DEED1D0D601}"/>
              </a:ext>
            </a:extLst>
          </p:cNvPr>
          <p:cNvSpPr/>
          <p:nvPr/>
        </p:nvSpPr>
        <p:spPr>
          <a:xfrm>
            <a:off x="994353" y="3517893"/>
            <a:ext cx="40587" cy="4033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F2718367-E716-D34E-880B-3FD7B1CFFBB6}"/>
              </a:ext>
            </a:extLst>
          </p:cNvPr>
          <p:cNvSpPr>
            <a:spLocks/>
          </p:cNvSpPr>
          <p:nvPr/>
        </p:nvSpPr>
        <p:spPr bwMode="auto">
          <a:xfrm>
            <a:off x="1033246" y="3700641"/>
            <a:ext cx="87312" cy="94277"/>
          </a:xfrm>
          <a:custGeom>
            <a:avLst/>
            <a:gdLst>
              <a:gd name="T0" fmla="*/ 576 w 786"/>
              <a:gd name="T1" fmla="*/ 145 h 970"/>
              <a:gd name="T2" fmla="*/ 768 w 786"/>
              <a:gd name="T3" fmla="*/ 672 h 970"/>
              <a:gd name="T4" fmla="*/ 710 w 786"/>
              <a:gd name="T5" fmla="*/ 702 h 970"/>
              <a:gd name="T6" fmla="*/ 659 w 786"/>
              <a:gd name="T7" fmla="*/ 553 h 970"/>
              <a:gd name="T8" fmla="*/ 637 w 786"/>
              <a:gd name="T9" fmla="*/ 560 h 970"/>
              <a:gd name="T10" fmla="*/ 693 w 786"/>
              <a:gd name="T11" fmla="*/ 783 h 970"/>
              <a:gd name="T12" fmla="*/ 618 w 786"/>
              <a:gd name="T13" fmla="*/ 814 h 970"/>
              <a:gd name="T14" fmla="*/ 572 w 786"/>
              <a:gd name="T15" fmla="*/ 601 h 970"/>
              <a:gd name="T16" fmla="*/ 538 w 786"/>
              <a:gd name="T17" fmla="*/ 609 h 970"/>
              <a:gd name="T18" fmla="*/ 583 w 786"/>
              <a:gd name="T19" fmla="*/ 897 h 970"/>
              <a:gd name="T20" fmla="*/ 506 w 786"/>
              <a:gd name="T21" fmla="*/ 910 h 970"/>
              <a:gd name="T22" fmla="*/ 461 w 786"/>
              <a:gd name="T23" fmla="*/ 609 h 970"/>
              <a:gd name="T24" fmla="*/ 428 w 786"/>
              <a:gd name="T25" fmla="*/ 611 h 970"/>
              <a:gd name="T26" fmla="*/ 461 w 786"/>
              <a:gd name="T27" fmla="*/ 900 h 970"/>
              <a:gd name="T28" fmla="*/ 383 w 786"/>
              <a:gd name="T29" fmla="*/ 904 h 970"/>
              <a:gd name="T30" fmla="*/ 308 w 786"/>
              <a:gd name="T31" fmla="*/ 518 h 970"/>
              <a:gd name="T32" fmla="*/ 202 w 786"/>
              <a:gd name="T33" fmla="*/ 433 h 970"/>
              <a:gd name="T34" fmla="*/ 112 w 786"/>
              <a:gd name="T35" fmla="*/ 564 h 970"/>
              <a:gd name="T36" fmla="*/ 15 w 786"/>
              <a:gd name="T37" fmla="*/ 532 h 970"/>
              <a:gd name="T38" fmla="*/ 124 w 786"/>
              <a:gd name="T39" fmla="*/ 329 h 970"/>
              <a:gd name="T40" fmla="*/ 312 w 786"/>
              <a:gd name="T41" fmla="*/ 58 h 970"/>
              <a:gd name="T42" fmla="*/ 576 w 786"/>
              <a:gd name="T43" fmla="*/ 145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6" h="970">
                <a:moveTo>
                  <a:pt x="576" y="145"/>
                </a:moveTo>
                <a:cubicBezTo>
                  <a:pt x="673" y="321"/>
                  <a:pt x="719" y="496"/>
                  <a:pt x="768" y="672"/>
                </a:cubicBezTo>
                <a:cubicBezTo>
                  <a:pt x="786" y="738"/>
                  <a:pt x="730" y="748"/>
                  <a:pt x="710" y="702"/>
                </a:cubicBezTo>
                <a:cubicBezTo>
                  <a:pt x="695" y="651"/>
                  <a:pt x="675" y="603"/>
                  <a:pt x="659" y="553"/>
                </a:cubicBezTo>
                <a:cubicBezTo>
                  <a:pt x="652" y="533"/>
                  <a:pt x="631" y="539"/>
                  <a:pt x="637" y="560"/>
                </a:cubicBezTo>
                <a:cubicBezTo>
                  <a:pt x="656" y="634"/>
                  <a:pt x="674" y="709"/>
                  <a:pt x="693" y="783"/>
                </a:cubicBezTo>
                <a:cubicBezTo>
                  <a:pt x="701" y="874"/>
                  <a:pt x="626" y="862"/>
                  <a:pt x="618" y="814"/>
                </a:cubicBezTo>
                <a:cubicBezTo>
                  <a:pt x="603" y="743"/>
                  <a:pt x="588" y="672"/>
                  <a:pt x="572" y="601"/>
                </a:cubicBezTo>
                <a:cubicBezTo>
                  <a:pt x="558" y="562"/>
                  <a:pt x="536" y="578"/>
                  <a:pt x="538" y="609"/>
                </a:cubicBezTo>
                <a:cubicBezTo>
                  <a:pt x="553" y="705"/>
                  <a:pt x="568" y="801"/>
                  <a:pt x="583" y="897"/>
                </a:cubicBezTo>
                <a:cubicBezTo>
                  <a:pt x="581" y="956"/>
                  <a:pt x="519" y="951"/>
                  <a:pt x="506" y="910"/>
                </a:cubicBezTo>
                <a:cubicBezTo>
                  <a:pt x="491" y="810"/>
                  <a:pt x="476" y="710"/>
                  <a:pt x="461" y="609"/>
                </a:cubicBezTo>
                <a:cubicBezTo>
                  <a:pt x="454" y="586"/>
                  <a:pt x="427" y="578"/>
                  <a:pt x="428" y="611"/>
                </a:cubicBezTo>
                <a:cubicBezTo>
                  <a:pt x="439" y="707"/>
                  <a:pt x="450" y="803"/>
                  <a:pt x="461" y="900"/>
                </a:cubicBezTo>
                <a:cubicBezTo>
                  <a:pt x="459" y="970"/>
                  <a:pt x="394" y="969"/>
                  <a:pt x="383" y="904"/>
                </a:cubicBezTo>
                <a:cubicBezTo>
                  <a:pt x="358" y="775"/>
                  <a:pt x="340" y="645"/>
                  <a:pt x="308" y="518"/>
                </a:cubicBezTo>
                <a:cubicBezTo>
                  <a:pt x="296" y="469"/>
                  <a:pt x="240" y="355"/>
                  <a:pt x="202" y="433"/>
                </a:cubicBezTo>
                <a:cubicBezTo>
                  <a:pt x="185" y="479"/>
                  <a:pt x="155" y="523"/>
                  <a:pt x="112" y="564"/>
                </a:cubicBezTo>
                <a:cubicBezTo>
                  <a:pt x="41" y="620"/>
                  <a:pt x="0" y="575"/>
                  <a:pt x="15" y="532"/>
                </a:cubicBezTo>
                <a:cubicBezTo>
                  <a:pt x="50" y="462"/>
                  <a:pt x="95" y="412"/>
                  <a:pt x="124" y="329"/>
                </a:cubicBezTo>
                <a:cubicBezTo>
                  <a:pt x="166" y="208"/>
                  <a:pt x="197" y="123"/>
                  <a:pt x="312" y="58"/>
                </a:cubicBezTo>
                <a:cubicBezTo>
                  <a:pt x="414" y="0"/>
                  <a:pt x="522" y="46"/>
                  <a:pt x="576" y="1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AA986ED7-2314-F446-A0F9-CE525F0F9BEA}"/>
              </a:ext>
            </a:extLst>
          </p:cNvPr>
          <p:cNvSpPr>
            <a:spLocks/>
          </p:cNvSpPr>
          <p:nvPr/>
        </p:nvSpPr>
        <p:spPr bwMode="auto">
          <a:xfrm>
            <a:off x="1091984" y="3753928"/>
            <a:ext cx="106362" cy="77881"/>
          </a:xfrm>
          <a:custGeom>
            <a:avLst/>
            <a:gdLst>
              <a:gd name="T0" fmla="*/ 844 w 942"/>
              <a:gd name="T1" fmla="*/ 445 h 802"/>
              <a:gd name="T2" fmla="*/ 385 w 942"/>
              <a:gd name="T3" fmla="*/ 767 h 802"/>
              <a:gd name="T4" fmla="*/ 341 w 942"/>
              <a:gd name="T5" fmla="*/ 719 h 802"/>
              <a:gd name="T6" fmla="*/ 471 w 942"/>
              <a:gd name="T7" fmla="*/ 631 h 802"/>
              <a:gd name="T8" fmla="*/ 459 w 942"/>
              <a:gd name="T9" fmla="*/ 611 h 802"/>
              <a:gd name="T10" fmla="*/ 257 w 942"/>
              <a:gd name="T11" fmla="*/ 723 h 802"/>
              <a:gd name="T12" fmla="*/ 209 w 942"/>
              <a:gd name="T13" fmla="*/ 658 h 802"/>
              <a:gd name="T14" fmla="*/ 403 w 942"/>
              <a:gd name="T15" fmla="*/ 559 h 802"/>
              <a:gd name="T16" fmla="*/ 385 w 942"/>
              <a:gd name="T17" fmla="*/ 528 h 802"/>
              <a:gd name="T18" fmla="*/ 119 w 942"/>
              <a:gd name="T19" fmla="*/ 647 h 802"/>
              <a:gd name="T20" fmla="*/ 86 w 942"/>
              <a:gd name="T21" fmla="*/ 575 h 802"/>
              <a:gd name="T22" fmla="*/ 365 w 942"/>
              <a:gd name="T23" fmla="*/ 454 h 802"/>
              <a:gd name="T24" fmla="*/ 355 w 942"/>
              <a:gd name="T25" fmla="*/ 423 h 802"/>
              <a:gd name="T26" fmla="*/ 85 w 942"/>
              <a:gd name="T27" fmla="*/ 529 h 802"/>
              <a:gd name="T28" fmla="*/ 61 w 942"/>
              <a:gd name="T29" fmla="*/ 455 h 802"/>
              <a:gd name="T30" fmla="*/ 414 w 942"/>
              <a:gd name="T31" fmla="*/ 283 h 802"/>
              <a:gd name="T32" fmla="*/ 469 w 942"/>
              <a:gd name="T33" fmla="*/ 159 h 802"/>
              <a:gd name="T34" fmla="*/ 319 w 942"/>
              <a:gd name="T35" fmla="*/ 105 h 802"/>
              <a:gd name="T36" fmla="*/ 325 w 942"/>
              <a:gd name="T37" fmla="*/ 3 h 802"/>
              <a:gd name="T38" fmla="*/ 548 w 942"/>
              <a:gd name="T39" fmla="*/ 56 h 802"/>
              <a:gd name="T40" fmla="*/ 859 w 942"/>
              <a:gd name="T41" fmla="*/ 167 h 802"/>
              <a:gd name="T42" fmla="*/ 844 w 942"/>
              <a:gd name="T43" fmla="*/ 445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42" h="802">
                <a:moveTo>
                  <a:pt x="844" y="445"/>
                </a:moveTo>
                <a:cubicBezTo>
                  <a:pt x="699" y="584"/>
                  <a:pt x="541" y="674"/>
                  <a:pt x="385" y="767"/>
                </a:cubicBezTo>
                <a:cubicBezTo>
                  <a:pt x="325" y="802"/>
                  <a:pt x="300" y="749"/>
                  <a:pt x="341" y="719"/>
                </a:cubicBezTo>
                <a:cubicBezTo>
                  <a:pt x="385" y="691"/>
                  <a:pt x="427" y="659"/>
                  <a:pt x="471" y="631"/>
                </a:cubicBezTo>
                <a:cubicBezTo>
                  <a:pt x="489" y="618"/>
                  <a:pt x="478" y="600"/>
                  <a:pt x="459" y="611"/>
                </a:cubicBezTo>
                <a:cubicBezTo>
                  <a:pt x="392" y="649"/>
                  <a:pt x="324" y="686"/>
                  <a:pt x="257" y="723"/>
                </a:cubicBezTo>
                <a:cubicBezTo>
                  <a:pt x="172" y="754"/>
                  <a:pt x="163" y="679"/>
                  <a:pt x="209" y="658"/>
                </a:cubicBezTo>
                <a:cubicBezTo>
                  <a:pt x="273" y="625"/>
                  <a:pt x="338" y="592"/>
                  <a:pt x="403" y="559"/>
                </a:cubicBezTo>
                <a:cubicBezTo>
                  <a:pt x="436" y="535"/>
                  <a:pt x="415" y="518"/>
                  <a:pt x="385" y="528"/>
                </a:cubicBezTo>
                <a:cubicBezTo>
                  <a:pt x="296" y="568"/>
                  <a:pt x="208" y="607"/>
                  <a:pt x="119" y="647"/>
                </a:cubicBezTo>
                <a:cubicBezTo>
                  <a:pt x="61" y="660"/>
                  <a:pt x="50" y="598"/>
                  <a:pt x="86" y="575"/>
                </a:cubicBezTo>
                <a:cubicBezTo>
                  <a:pt x="179" y="535"/>
                  <a:pt x="272" y="494"/>
                  <a:pt x="365" y="454"/>
                </a:cubicBezTo>
                <a:cubicBezTo>
                  <a:pt x="386" y="441"/>
                  <a:pt x="387" y="413"/>
                  <a:pt x="355" y="423"/>
                </a:cubicBezTo>
                <a:cubicBezTo>
                  <a:pt x="265" y="458"/>
                  <a:pt x="175" y="494"/>
                  <a:pt x="85" y="529"/>
                </a:cubicBezTo>
                <a:cubicBezTo>
                  <a:pt x="17" y="545"/>
                  <a:pt x="0" y="482"/>
                  <a:pt x="61" y="455"/>
                </a:cubicBezTo>
                <a:cubicBezTo>
                  <a:pt x="178" y="398"/>
                  <a:pt x="299" y="346"/>
                  <a:pt x="414" y="283"/>
                </a:cubicBezTo>
                <a:cubicBezTo>
                  <a:pt x="458" y="258"/>
                  <a:pt x="553" y="175"/>
                  <a:pt x="469" y="159"/>
                </a:cubicBezTo>
                <a:cubicBezTo>
                  <a:pt x="419" y="154"/>
                  <a:pt x="369" y="136"/>
                  <a:pt x="319" y="105"/>
                </a:cubicBezTo>
                <a:cubicBezTo>
                  <a:pt x="247" y="51"/>
                  <a:pt x="279" y="0"/>
                  <a:pt x="325" y="3"/>
                </a:cubicBezTo>
                <a:cubicBezTo>
                  <a:pt x="401" y="19"/>
                  <a:pt x="461" y="49"/>
                  <a:pt x="548" y="56"/>
                </a:cubicBezTo>
                <a:cubicBezTo>
                  <a:pt x="677" y="65"/>
                  <a:pt x="767" y="73"/>
                  <a:pt x="859" y="167"/>
                </a:cubicBezTo>
                <a:cubicBezTo>
                  <a:pt x="942" y="251"/>
                  <a:pt x="925" y="367"/>
                  <a:pt x="844" y="4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B4C01170-0CA6-BB4C-9BAA-EFD0B05EFEEA}"/>
              </a:ext>
            </a:extLst>
          </p:cNvPr>
          <p:cNvSpPr>
            <a:spLocks/>
          </p:cNvSpPr>
          <p:nvPr/>
        </p:nvSpPr>
        <p:spPr bwMode="auto">
          <a:xfrm>
            <a:off x="1069759" y="3814046"/>
            <a:ext cx="92075" cy="84713"/>
          </a:xfrm>
          <a:custGeom>
            <a:avLst/>
            <a:gdLst>
              <a:gd name="T0" fmla="*/ 478 w 818"/>
              <a:gd name="T1" fmla="*/ 805 h 864"/>
              <a:gd name="T2" fmla="*/ 49 w 818"/>
              <a:gd name="T3" fmla="*/ 445 h 864"/>
              <a:gd name="T4" fmla="*/ 84 w 818"/>
              <a:gd name="T5" fmla="*/ 390 h 864"/>
              <a:gd name="T6" fmla="*/ 202 w 818"/>
              <a:gd name="T7" fmla="*/ 494 h 864"/>
              <a:gd name="T8" fmla="*/ 218 w 818"/>
              <a:gd name="T9" fmla="*/ 477 h 864"/>
              <a:gd name="T10" fmla="*/ 58 w 818"/>
              <a:gd name="T11" fmla="*/ 311 h 864"/>
              <a:gd name="T12" fmla="*/ 108 w 818"/>
              <a:gd name="T13" fmla="*/ 247 h 864"/>
              <a:gd name="T14" fmla="*/ 254 w 818"/>
              <a:gd name="T15" fmla="*/ 409 h 864"/>
              <a:gd name="T16" fmla="*/ 279 w 818"/>
              <a:gd name="T17" fmla="*/ 384 h 864"/>
              <a:gd name="T18" fmla="*/ 96 w 818"/>
              <a:gd name="T19" fmla="*/ 157 h 864"/>
              <a:gd name="T20" fmla="*/ 157 w 818"/>
              <a:gd name="T21" fmla="*/ 107 h 864"/>
              <a:gd name="T22" fmla="*/ 346 w 818"/>
              <a:gd name="T23" fmla="*/ 345 h 864"/>
              <a:gd name="T24" fmla="*/ 373 w 818"/>
              <a:gd name="T25" fmla="*/ 327 h 864"/>
              <a:gd name="T26" fmla="*/ 201 w 818"/>
              <a:gd name="T27" fmla="*/ 94 h 864"/>
              <a:gd name="T28" fmla="*/ 266 w 818"/>
              <a:gd name="T29" fmla="*/ 51 h 864"/>
              <a:gd name="T30" fmla="*/ 524 w 818"/>
              <a:gd name="T31" fmla="*/ 348 h 864"/>
              <a:gd name="T32" fmla="*/ 658 w 818"/>
              <a:gd name="T33" fmla="*/ 369 h 864"/>
              <a:gd name="T34" fmla="*/ 671 w 818"/>
              <a:gd name="T35" fmla="*/ 210 h 864"/>
              <a:gd name="T36" fmla="*/ 771 w 818"/>
              <a:gd name="T37" fmla="*/ 190 h 864"/>
              <a:gd name="T38" fmla="*/ 778 w 818"/>
              <a:gd name="T39" fmla="*/ 419 h 864"/>
              <a:gd name="T40" fmla="*/ 751 w 818"/>
              <a:gd name="T41" fmla="*/ 748 h 864"/>
              <a:gd name="T42" fmla="*/ 478 w 818"/>
              <a:gd name="T43" fmla="*/ 805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18" h="864">
                <a:moveTo>
                  <a:pt x="478" y="805"/>
                </a:moveTo>
                <a:cubicBezTo>
                  <a:pt x="307" y="701"/>
                  <a:pt x="179" y="573"/>
                  <a:pt x="49" y="445"/>
                </a:cubicBezTo>
                <a:cubicBezTo>
                  <a:pt x="0" y="396"/>
                  <a:pt x="44" y="359"/>
                  <a:pt x="84" y="390"/>
                </a:cubicBezTo>
                <a:cubicBezTo>
                  <a:pt x="122" y="426"/>
                  <a:pt x="164" y="458"/>
                  <a:pt x="202" y="494"/>
                </a:cubicBezTo>
                <a:cubicBezTo>
                  <a:pt x="219" y="507"/>
                  <a:pt x="234" y="492"/>
                  <a:pt x="218" y="477"/>
                </a:cubicBezTo>
                <a:cubicBezTo>
                  <a:pt x="165" y="421"/>
                  <a:pt x="112" y="366"/>
                  <a:pt x="58" y="311"/>
                </a:cubicBezTo>
                <a:cubicBezTo>
                  <a:pt x="6" y="236"/>
                  <a:pt x="77" y="209"/>
                  <a:pt x="108" y="247"/>
                </a:cubicBezTo>
                <a:cubicBezTo>
                  <a:pt x="157" y="301"/>
                  <a:pt x="205" y="355"/>
                  <a:pt x="254" y="409"/>
                </a:cubicBezTo>
                <a:cubicBezTo>
                  <a:pt x="286" y="435"/>
                  <a:pt x="297" y="410"/>
                  <a:pt x="279" y="384"/>
                </a:cubicBezTo>
                <a:cubicBezTo>
                  <a:pt x="218" y="308"/>
                  <a:pt x="157" y="233"/>
                  <a:pt x="96" y="157"/>
                </a:cubicBezTo>
                <a:cubicBezTo>
                  <a:pt x="69" y="105"/>
                  <a:pt x="125" y="78"/>
                  <a:pt x="157" y="107"/>
                </a:cubicBezTo>
                <a:cubicBezTo>
                  <a:pt x="220" y="187"/>
                  <a:pt x="283" y="266"/>
                  <a:pt x="346" y="345"/>
                </a:cubicBezTo>
                <a:cubicBezTo>
                  <a:pt x="364" y="363"/>
                  <a:pt x="391" y="356"/>
                  <a:pt x="373" y="327"/>
                </a:cubicBezTo>
                <a:cubicBezTo>
                  <a:pt x="316" y="250"/>
                  <a:pt x="259" y="172"/>
                  <a:pt x="201" y="94"/>
                </a:cubicBezTo>
                <a:cubicBezTo>
                  <a:pt x="168" y="32"/>
                  <a:pt x="225" y="0"/>
                  <a:pt x="266" y="51"/>
                </a:cubicBezTo>
                <a:cubicBezTo>
                  <a:pt x="352" y="150"/>
                  <a:pt x="433" y="254"/>
                  <a:pt x="524" y="348"/>
                </a:cubicBezTo>
                <a:cubicBezTo>
                  <a:pt x="559" y="385"/>
                  <a:pt x="665" y="455"/>
                  <a:pt x="658" y="369"/>
                </a:cubicBezTo>
                <a:cubicBezTo>
                  <a:pt x="650" y="320"/>
                  <a:pt x="655" y="267"/>
                  <a:pt x="671" y="210"/>
                </a:cubicBezTo>
                <a:cubicBezTo>
                  <a:pt x="704" y="126"/>
                  <a:pt x="763" y="145"/>
                  <a:pt x="771" y="190"/>
                </a:cubicBezTo>
                <a:cubicBezTo>
                  <a:pt x="775" y="268"/>
                  <a:pt x="762" y="333"/>
                  <a:pt x="778" y="419"/>
                </a:cubicBezTo>
                <a:cubicBezTo>
                  <a:pt x="802" y="546"/>
                  <a:pt x="818" y="635"/>
                  <a:pt x="751" y="748"/>
                </a:cubicBezTo>
                <a:cubicBezTo>
                  <a:pt x="691" y="850"/>
                  <a:pt x="575" y="864"/>
                  <a:pt x="478" y="8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id="{E8A904DB-EBDD-7E41-8353-DC5B11BFBBFF}"/>
              </a:ext>
            </a:extLst>
          </p:cNvPr>
          <p:cNvSpPr>
            <a:spLocks/>
          </p:cNvSpPr>
          <p:nvPr/>
        </p:nvSpPr>
        <p:spPr bwMode="auto">
          <a:xfrm>
            <a:off x="996734" y="3805848"/>
            <a:ext cx="84137" cy="86079"/>
          </a:xfrm>
          <a:custGeom>
            <a:avLst/>
            <a:gdLst>
              <a:gd name="T0" fmla="*/ 32 w 746"/>
              <a:gd name="T1" fmla="*/ 603 h 887"/>
              <a:gd name="T2" fmla="*/ 268 w 746"/>
              <a:gd name="T3" fmla="*/ 95 h 887"/>
              <a:gd name="T4" fmla="*/ 331 w 746"/>
              <a:gd name="T5" fmla="*/ 115 h 887"/>
              <a:gd name="T6" fmla="*/ 261 w 746"/>
              <a:gd name="T7" fmla="*/ 256 h 887"/>
              <a:gd name="T8" fmla="*/ 282 w 746"/>
              <a:gd name="T9" fmla="*/ 267 h 887"/>
              <a:gd name="T10" fmla="*/ 401 w 746"/>
              <a:gd name="T11" fmla="*/ 69 h 887"/>
              <a:gd name="T12" fmla="*/ 475 w 746"/>
              <a:gd name="T13" fmla="*/ 101 h 887"/>
              <a:gd name="T14" fmla="*/ 356 w 746"/>
              <a:gd name="T15" fmla="*/ 284 h 887"/>
              <a:gd name="T16" fmla="*/ 387 w 746"/>
              <a:gd name="T17" fmla="*/ 302 h 887"/>
              <a:gd name="T18" fmla="*/ 559 w 746"/>
              <a:gd name="T19" fmla="*/ 66 h 887"/>
              <a:gd name="T20" fmla="*/ 623 w 746"/>
              <a:gd name="T21" fmla="*/ 112 h 887"/>
              <a:gd name="T22" fmla="*/ 442 w 746"/>
              <a:gd name="T23" fmla="*/ 357 h 887"/>
              <a:gd name="T24" fmla="*/ 466 w 746"/>
              <a:gd name="T25" fmla="*/ 378 h 887"/>
              <a:gd name="T26" fmla="*/ 647 w 746"/>
              <a:gd name="T27" fmla="*/ 152 h 887"/>
              <a:gd name="T28" fmla="*/ 705 w 746"/>
              <a:gd name="T29" fmla="*/ 203 h 887"/>
              <a:gd name="T30" fmla="*/ 485 w 746"/>
              <a:gd name="T31" fmla="*/ 529 h 887"/>
              <a:gd name="T32" fmla="*/ 499 w 746"/>
              <a:gd name="T33" fmla="*/ 664 h 887"/>
              <a:gd name="T34" fmla="*/ 656 w 746"/>
              <a:gd name="T35" fmla="*/ 635 h 887"/>
              <a:gd name="T36" fmla="*/ 702 w 746"/>
              <a:gd name="T37" fmla="*/ 727 h 887"/>
              <a:gd name="T38" fmla="*/ 482 w 746"/>
              <a:gd name="T39" fmla="*/ 793 h 887"/>
              <a:gd name="T40" fmla="*/ 157 w 746"/>
              <a:gd name="T41" fmla="*/ 852 h 887"/>
              <a:gd name="T42" fmla="*/ 32 w 746"/>
              <a:gd name="T43" fmla="*/ 603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46" h="887">
                <a:moveTo>
                  <a:pt x="32" y="603"/>
                </a:moveTo>
                <a:cubicBezTo>
                  <a:pt x="87" y="411"/>
                  <a:pt x="179" y="254"/>
                  <a:pt x="268" y="95"/>
                </a:cubicBezTo>
                <a:cubicBezTo>
                  <a:pt x="303" y="35"/>
                  <a:pt x="350" y="68"/>
                  <a:pt x="331" y="115"/>
                </a:cubicBezTo>
                <a:cubicBezTo>
                  <a:pt x="306" y="161"/>
                  <a:pt x="286" y="210"/>
                  <a:pt x="261" y="256"/>
                </a:cubicBezTo>
                <a:cubicBezTo>
                  <a:pt x="252" y="276"/>
                  <a:pt x="271" y="286"/>
                  <a:pt x="282" y="267"/>
                </a:cubicBezTo>
                <a:cubicBezTo>
                  <a:pt x="321" y="201"/>
                  <a:pt x="361" y="135"/>
                  <a:pt x="401" y="69"/>
                </a:cubicBezTo>
                <a:cubicBezTo>
                  <a:pt x="459" y="0"/>
                  <a:pt x="504" y="61"/>
                  <a:pt x="475" y="101"/>
                </a:cubicBezTo>
                <a:cubicBezTo>
                  <a:pt x="436" y="162"/>
                  <a:pt x="396" y="223"/>
                  <a:pt x="356" y="284"/>
                </a:cubicBezTo>
                <a:cubicBezTo>
                  <a:pt x="340" y="322"/>
                  <a:pt x="366" y="326"/>
                  <a:pt x="387" y="302"/>
                </a:cubicBezTo>
                <a:cubicBezTo>
                  <a:pt x="444" y="224"/>
                  <a:pt x="501" y="145"/>
                  <a:pt x="559" y="66"/>
                </a:cubicBezTo>
                <a:cubicBezTo>
                  <a:pt x="602" y="27"/>
                  <a:pt x="643" y="74"/>
                  <a:pt x="623" y="112"/>
                </a:cubicBezTo>
                <a:cubicBezTo>
                  <a:pt x="562" y="194"/>
                  <a:pt x="502" y="275"/>
                  <a:pt x="442" y="357"/>
                </a:cubicBezTo>
                <a:cubicBezTo>
                  <a:pt x="429" y="378"/>
                  <a:pt x="443" y="403"/>
                  <a:pt x="466" y="378"/>
                </a:cubicBezTo>
                <a:cubicBezTo>
                  <a:pt x="526" y="303"/>
                  <a:pt x="587" y="227"/>
                  <a:pt x="647" y="152"/>
                </a:cubicBezTo>
                <a:cubicBezTo>
                  <a:pt x="698" y="103"/>
                  <a:pt x="744" y="150"/>
                  <a:pt x="705" y="203"/>
                </a:cubicBezTo>
                <a:cubicBezTo>
                  <a:pt x="632" y="312"/>
                  <a:pt x="553" y="417"/>
                  <a:pt x="485" y="529"/>
                </a:cubicBezTo>
                <a:cubicBezTo>
                  <a:pt x="459" y="573"/>
                  <a:pt x="418" y="692"/>
                  <a:pt x="499" y="664"/>
                </a:cubicBezTo>
                <a:cubicBezTo>
                  <a:pt x="545" y="644"/>
                  <a:pt x="597" y="634"/>
                  <a:pt x="656" y="635"/>
                </a:cubicBezTo>
                <a:cubicBezTo>
                  <a:pt x="746" y="646"/>
                  <a:pt x="743" y="707"/>
                  <a:pt x="702" y="727"/>
                </a:cubicBezTo>
                <a:cubicBezTo>
                  <a:pt x="628" y="751"/>
                  <a:pt x="561" y="755"/>
                  <a:pt x="482" y="793"/>
                </a:cubicBezTo>
                <a:cubicBezTo>
                  <a:pt x="366" y="849"/>
                  <a:pt x="284" y="887"/>
                  <a:pt x="157" y="852"/>
                </a:cubicBezTo>
                <a:cubicBezTo>
                  <a:pt x="44" y="820"/>
                  <a:pt x="0" y="712"/>
                  <a:pt x="32" y="6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24356E7F-AAB1-914B-A3DE-202B8354B234}"/>
              </a:ext>
            </a:extLst>
          </p:cNvPr>
          <p:cNvSpPr>
            <a:spLocks/>
          </p:cNvSpPr>
          <p:nvPr/>
        </p:nvSpPr>
        <p:spPr bwMode="auto">
          <a:xfrm>
            <a:off x="958634" y="3762126"/>
            <a:ext cx="109537" cy="69683"/>
          </a:xfrm>
          <a:custGeom>
            <a:avLst/>
            <a:gdLst>
              <a:gd name="T0" fmla="*/ 182 w 967"/>
              <a:gd name="T1" fmla="*/ 49 h 717"/>
              <a:gd name="T2" fmla="*/ 740 w 967"/>
              <a:gd name="T3" fmla="*/ 0 h 717"/>
              <a:gd name="T4" fmla="*/ 755 w 967"/>
              <a:gd name="T5" fmla="*/ 64 h 717"/>
              <a:gd name="T6" fmla="*/ 598 w 967"/>
              <a:gd name="T7" fmla="*/ 74 h 717"/>
              <a:gd name="T8" fmla="*/ 598 w 967"/>
              <a:gd name="T9" fmla="*/ 98 h 717"/>
              <a:gd name="T10" fmla="*/ 829 w 967"/>
              <a:gd name="T11" fmla="*/ 101 h 717"/>
              <a:gd name="T12" fmla="*/ 839 w 967"/>
              <a:gd name="T13" fmla="*/ 182 h 717"/>
              <a:gd name="T14" fmla="*/ 621 w 967"/>
              <a:gd name="T15" fmla="*/ 171 h 717"/>
              <a:gd name="T16" fmla="*/ 621 w 967"/>
              <a:gd name="T17" fmla="*/ 206 h 717"/>
              <a:gd name="T18" fmla="*/ 911 w 967"/>
              <a:gd name="T19" fmla="*/ 237 h 717"/>
              <a:gd name="T20" fmla="*/ 903 w 967"/>
              <a:gd name="T21" fmla="*/ 315 h 717"/>
              <a:gd name="T22" fmla="*/ 601 w 967"/>
              <a:gd name="T23" fmla="*/ 281 h 717"/>
              <a:gd name="T24" fmla="*/ 594 w 967"/>
              <a:gd name="T25" fmla="*/ 313 h 717"/>
              <a:gd name="T26" fmla="*/ 881 w 967"/>
              <a:gd name="T27" fmla="*/ 356 h 717"/>
              <a:gd name="T28" fmla="*/ 865 w 967"/>
              <a:gd name="T29" fmla="*/ 432 h 717"/>
              <a:gd name="T30" fmla="*/ 473 w 967"/>
              <a:gd name="T31" fmla="*/ 405 h 717"/>
              <a:gd name="T32" fmla="*/ 363 w 967"/>
              <a:gd name="T33" fmla="*/ 485 h 717"/>
              <a:gd name="T34" fmla="*/ 467 w 967"/>
              <a:gd name="T35" fmla="*/ 606 h 717"/>
              <a:gd name="T36" fmla="*/ 410 w 967"/>
              <a:gd name="T37" fmla="*/ 691 h 717"/>
              <a:gd name="T38" fmla="*/ 243 w 967"/>
              <a:gd name="T39" fmla="*/ 534 h 717"/>
              <a:gd name="T40" fmla="*/ 30 w 967"/>
              <a:gd name="T41" fmla="*/ 282 h 717"/>
              <a:gd name="T42" fmla="*/ 182 w 967"/>
              <a:gd name="T43" fmla="*/ 49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7" h="717">
                <a:moveTo>
                  <a:pt x="182" y="49"/>
                </a:moveTo>
                <a:cubicBezTo>
                  <a:pt x="377" y="1"/>
                  <a:pt x="558" y="2"/>
                  <a:pt x="740" y="0"/>
                </a:cubicBezTo>
                <a:cubicBezTo>
                  <a:pt x="810" y="0"/>
                  <a:pt x="805" y="57"/>
                  <a:pt x="755" y="64"/>
                </a:cubicBezTo>
                <a:cubicBezTo>
                  <a:pt x="702" y="65"/>
                  <a:pt x="650" y="73"/>
                  <a:pt x="598" y="74"/>
                </a:cubicBezTo>
                <a:cubicBezTo>
                  <a:pt x="576" y="77"/>
                  <a:pt x="577" y="98"/>
                  <a:pt x="598" y="98"/>
                </a:cubicBezTo>
                <a:cubicBezTo>
                  <a:pt x="675" y="99"/>
                  <a:pt x="752" y="100"/>
                  <a:pt x="829" y="101"/>
                </a:cubicBezTo>
                <a:cubicBezTo>
                  <a:pt x="918" y="118"/>
                  <a:pt x="888" y="187"/>
                  <a:pt x="839" y="182"/>
                </a:cubicBezTo>
                <a:cubicBezTo>
                  <a:pt x="766" y="178"/>
                  <a:pt x="694" y="174"/>
                  <a:pt x="621" y="171"/>
                </a:cubicBezTo>
                <a:cubicBezTo>
                  <a:pt x="580" y="175"/>
                  <a:pt x="590" y="200"/>
                  <a:pt x="621" y="206"/>
                </a:cubicBezTo>
                <a:cubicBezTo>
                  <a:pt x="717" y="216"/>
                  <a:pt x="814" y="227"/>
                  <a:pt x="911" y="237"/>
                </a:cubicBezTo>
                <a:cubicBezTo>
                  <a:pt x="967" y="254"/>
                  <a:pt x="946" y="313"/>
                  <a:pt x="903" y="315"/>
                </a:cubicBezTo>
                <a:cubicBezTo>
                  <a:pt x="802" y="304"/>
                  <a:pt x="701" y="292"/>
                  <a:pt x="601" y="281"/>
                </a:cubicBezTo>
                <a:cubicBezTo>
                  <a:pt x="576" y="281"/>
                  <a:pt x="561" y="305"/>
                  <a:pt x="594" y="313"/>
                </a:cubicBezTo>
                <a:cubicBezTo>
                  <a:pt x="690" y="327"/>
                  <a:pt x="786" y="342"/>
                  <a:pt x="881" y="356"/>
                </a:cubicBezTo>
                <a:cubicBezTo>
                  <a:pt x="948" y="376"/>
                  <a:pt x="931" y="439"/>
                  <a:pt x="865" y="432"/>
                </a:cubicBezTo>
                <a:cubicBezTo>
                  <a:pt x="735" y="423"/>
                  <a:pt x="604" y="407"/>
                  <a:pt x="473" y="405"/>
                </a:cubicBezTo>
                <a:cubicBezTo>
                  <a:pt x="422" y="404"/>
                  <a:pt x="298" y="428"/>
                  <a:pt x="363" y="485"/>
                </a:cubicBezTo>
                <a:cubicBezTo>
                  <a:pt x="404" y="514"/>
                  <a:pt x="438" y="554"/>
                  <a:pt x="467" y="606"/>
                </a:cubicBezTo>
                <a:cubicBezTo>
                  <a:pt x="502" y="689"/>
                  <a:pt x="448" y="717"/>
                  <a:pt x="410" y="691"/>
                </a:cubicBezTo>
                <a:cubicBezTo>
                  <a:pt x="352" y="639"/>
                  <a:pt x="315" y="583"/>
                  <a:pt x="243" y="534"/>
                </a:cubicBezTo>
                <a:cubicBezTo>
                  <a:pt x="137" y="461"/>
                  <a:pt x="63" y="409"/>
                  <a:pt x="30" y="282"/>
                </a:cubicBezTo>
                <a:cubicBezTo>
                  <a:pt x="0" y="168"/>
                  <a:pt x="72" y="76"/>
                  <a:pt x="182" y="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1" name="AutoShape 11">
            <a:extLst>
              <a:ext uri="{FF2B5EF4-FFF2-40B4-BE49-F238E27FC236}">
                <a16:creationId xmlns:a16="http://schemas.microsoft.com/office/drawing/2014/main" id="{0A176388-4E10-724E-965D-0FEABEB80BB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999058" y="3995206"/>
            <a:ext cx="128587" cy="18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2" name="Freeform 13">
            <a:extLst>
              <a:ext uri="{FF2B5EF4-FFF2-40B4-BE49-F238E27FC236}">
                <a16:creationId xmlns:a16="http://schemas.microsoft.com/office/drawing/2014/main" id="{E06321AD-DC10-394C-AD92-26A83D50FD3F}"/>
              </a:ext>
            </a:extLst>
          </p:cNvPr>
          <p:cNvSpPr>
            <a:spLocks noEditPoints="1"/>
          </p:cNvSpPr>
          <p:nvPr/>
        </p:nvSpPr>
        <p:spPr bwMode="auto">
          <a:xfrm>
            <a:off x="999058" y="3995206"/>
            <a:ext cx="128587" cy="188553"/>
          </a:xfrm>
          <a:custGeom>
            <a:avLst/>
            <a:gdLst>
              <a:gd name="T0" fmla="*/ 2068 w 2664"/>
              <a:gd name="T1" fmla="*/ 1261 h 4577"/>
              <a:gd name="T2" fmla="*/ 1972 w 2664"/>
              <a:gd name="T3" fmla="*/ 1165 h 4577"/>
              <a:gd name="T4" fmla="*/ 1972 w 2664"/>
              <a:gd name="T5" fmla="*/ 1071 h 4577"/>
              <a:gd name="T6" fmla="*/ 2177 w 2664"/>
              <a:gd name="T7" fmla="*/ 1071 h 4577"/>
              <a:gd name="T8" fmla="*/ 2289 w 2664"/>
              <a:gd name="T9" fmla="*/ 959 h 4577"/>
              <a:gd name="T10" fmla="*/ 2289 w 2664"/>
              <a:gd name="T11" fmla="*/ 112 h 4577"/>
              <a:gd name="T12" fmla="*/ 2177 w 2664"/>
              <a:gd name="T13" fmla="*/ 0 h 4577"/>
              <a:gd name="T14" fmla="*/ 487 w 2664"/>
              <a:gd name="T15" fmla="*/ 0 h 4577"/>
              <a:gd name="T16" fmla="*/ 375 w 2664"/>
              <a:gd name="T17" fmla="*/ 112 h 4577"/>
              <a:gd name="T18" fmla="*/ 375 w 2664"/>
              <a:gd name="T19" fmla="*/ 959 h 4577"/>
              <a:gd name="T20" fmla="*/ 487 w 2664"/>
              <a:gd name="T21" fmla="*/ 1071 h 4577"/>
              <a:gd name="T22" fmla="*/ 692 w 2664"/>
              <a:gd name="T23" fmla="*/ 1071 h 4577"/>
              <a:gd name="T24" fmla="*/ 692 w 2664"/>
              <a:gd name="T25" fmla="*/ 1165 h 4577"/>
              <a:gd name="T26" fmla="*/ 596 w 2664"/>
              <a:gd name="T27" fmla="*/ 1261 h 4577"/>
              <a:gd name="T28" fmla="*/ 0 w 2664"/>
              <a:gd name="T29" fmla="*/ 1857 h 4577"/>
              <a:gd name="T30" fmla="*/ 0 w 2664"/>
              <a:gd name="T31" fmla="*/ 3981 h 4577"/>
              <a:gd name="T32" fmla="*/ 596 w 2664"/>
              <a:gd name="T33" fmla="*/ 4577 h 4577"/>
              <a:gd name="T34" fmla="*/ 2068 w 2664"/>
              <a:gd name="T35" fmla="*/ 4577 h 4577"/>
              <a:gd name="T36" fmla="*/ 2664 w 2664"/>
              <a:gd name="T37" fmla="*/ 3981 h 4577"/>
              <a:gd name="T38" fmla="*/ 2664 w 2664"/>
              <a:gd name="T39" fmla="*/ 1857 h 4577"/>
              <a:gd name="T40" fmla="*/ 2068 w 2664"/>
              <a:gd name="T41" fmla="*/ 1261 h 4577"/>
              <a:gd name="T42" fmla="*/ 599 w 2664"/>
              <a:gd name="T43" fmla="*/ 847 h 4577"/>
              <a:gd name="T44" fmla="*/ 599 w 2664"/>
              <a:gd name="T45" fmla="*/ 224 h 4577"/>
              <a:gd name="T46" fmla="*/ 840 w 2664"/>
              <a:gd name="T47" fmla="*/ 224 h 4577"/>
              <a:gd name="T48" fmla="*/ 840 w 2664"/>
              <a:gd name="T49" fmla="*/ 665 h 4577"/>
              <a:gd name="T50" fmla="*/ 936 w 2664"/>
              <a:gd name="T51" fmla="*/ 761 h 4577"/>
              <a:gd name="T52" fmla="*/ 1032 w 2664"/>
              <a:gd name="T53" fmla="*/ 665 h 4577"/>
              <a:gd name="T54" fmla="*/ 1032 w 2664"/>
              <a:gd name="T55" fmla="*/ 224 h 4577"/>
              <a:gd name="T56" fmla="*/ 1236 w 2664"/>
              <a:gd name="T57" fmla="*/ 224 h 4577"/>
              <a:gd name="T58" fmla="*/ 1236 w 2664"/>
              <a:gd name="T59" fmla="*/ 665 h 4577"/>
              <a:gd name="T60" fmla="*/ 1332 w 2664"/>
              <a:gd name="T61" fmla="*/ 761 h 4577"/>
              <a:gd name="T62" fmla="*/ 1428 w 2664"/>
              <a:gd name="T63" fmla="*/ 665 h 4577"/>
              <a:gd name="T64" fmla="*/ 1428 w 2664"/>
              <a:gd name="T65" fmla="*/ 224 h 4577"/>
              <a:gd name="T66" fmla="*/ 1632 w 2664"/>
              <a:gd name="T67" fmla="*/ 224 h 4577"/>
              <a:gd name="T68" fmla="*/ 1632 w 2664"/>
              <a:gd name="T69" fmla="*/ 665 h 4577"/>
              <a:gd name="T70" fmla="*/ 1728 w 2664"/>
              <a:gd name="T71" fmla="*/ 761 h 4577"/>
              <a:gd name="T72" fmla="*/ 1824 w 2664"/>
              <a:gd name="T73" fmla="*/ 665 h 4577"/>
              <a:gd name="T74" fmla="*/ 1824 w 2664"/>
              <a:gd name="T75" fmla="*/ 224 h 4577"/>
              <a:gd name="T76" fmla="*/ 2065 w 2664"/>
              <a:gd name="T77" fmla="*/ 224 h 4577"/>
              <a:gd name="T78" fmla="*/ 2065 w 2664"/>
              <a:gd name="T79" fmla="*/ 847 h 4577"/>
              <a:gd name="T80" fmla="*/ 1860 w 2664"/>
              <a:gd name="T81" fmla="*/ 847 h 4577"/>
              <a:gd name="T82" fmla="*/ 804 w 2664"/>
              <a:gd name="T83" fmla="*/ 847 h 4577"/>
              <a:gd name="T84" fmla="*/ 599 w 2664"/>
              <a:gd name="T85" fmla="*/ 847 h 4577"/>
              <a:gd name="T86" fmla="*/ 446 w 2664"/>
              <a:gd name="T87" fmla="*/ 1706 h 4577"/>
              <a:gd name="T88" fmla="*/ 342 w 2664"/>
              <a:gd name="T89" fmla="*/ 1956 h 4577"/>
              <a:gd name="T90" fmla="*/ 278 w 2664"/>
              <a:gd name="T91" fmla="*/ 2020 h 4577"/>
              <a:gd name="T92" fmla="*/ 214 w 2664"/>
              <a:gd name="T93" fmla="*/ 1956 h 4577"/>
              <a:gd name="T94" fmla="*/ 356 w 2664"/>
              <a:gd name="T95" fmla="*/ 1615 h 4577"/>
              <a:gd name="T96" fmla="*/ 696 w 2664"/>
              <a:gd name="T97" fmla="*/ 1474 h 4577"/>
              <a:gd name="T98" fmla="*/ 760 w 2664"/>
              <a:gd name="T99" fmla="*/ 1538 h 4577"/>
              <a:gd name="T100" fmla="*/ 696 w 2664"/>
              <a:gd name="T101" fmla="*/ 1602 h 4577"/>
              <a:gd name="T102" fmla="*/ 446 w 2664"/>
              <a:gd name="T103" fmla="*/ 1706 h 4577"/>
              <a:gd name="T104" fmla="*/ 1970 w 2664"/>
              <a:gd name="T105" fmla="*/ 3546 h 4577"/>
              <a:gd name="T106" fmla="*/ 694 w 2664"/>
              <a:gd name="T107" fmla="*/ 3546 h 4577"/>
              <a:gd name="T108" fmla="*/ 694 w 2664"/>
              <a:gd name="T109" fmla="*/ 2339 h 4577"/>
              <a:gd name="T110" fmla="*/ 1970 w 2664"/>
              <a:gd name="T111" fmla="*/ 2339 h 4577"/>
              <a:gd name="T112" fmla="*/ 1970 w 2664"/>
              <a:gd name="T113" fmla="*/ 3546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64" h="4577">
                <a:moveTo>
                  <a:pt x="2068" y="1261"/>
                </a:moveTo>
                <a:cubicBezTo>
                  <a:pt x="2015" y="1261"/>
                  <a:pt x="1972" y="1218"/>
                  <a:pt x="1972" y="1165"/>
                </a:cubicBezTo>
                <a:cubicBezTo>
                  <a:pt x="1972" y="1071"/>
                  <a:pt x="1972" y="1071"/>
                  <a:pt x="1972" y="1071"/>
                </a:cubicBezTo>
                <a:cubicBezTo>
                  <a:pt x="2177" y="1071"/>
                  <a:pt x="2177" y="1071"/>
                  <a:pt x="2177" y="1071"/>
                </a:cubicBezTo>
                <a:cubicBezTo>
                  <a:pt x="2239" y="1071"/>
                  <a:pt x="2289" y="1021"/>
                  <a:pt x="2289" y="959"/>
                </a:cubicBezTo>
                <a:cubicBezTo>
                  <a:pt x="2289" y="112"/>
                  <a:pt x="2289" y="112"/>
                  <a:pt x="2289" y="112"/>
                </a:cubicBezTo>
                <a:cubicBezTo>
                  <a:pt x="2289" y="50"/>
                  <a:pt x="2239" y="0"/>
                  <a:pt x="2177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425" y="0"/>
                  <a:pt x="375" y="50"/>
                  <a:pt x="375" y="112"/>
                </a:cubicBezTo>
                <a:cubicBezTo>
                  <a:pt x="375" y="959"/>
                  <a:pt x="375" y="959"/>
                  <a:pt x="375" y="959"/>
                </a:cubicBezTo>
                <a:cubicBezTo>
                  <a:pt x="375" y="1021"/>
                  <a:pt x="425" y="1071"/>
                  <a:pt x="487" y="1071"/>
                </a:cubicBezTo>
                <a:cubicBezTo>
                  <a:pt x="692" y="1071"/>
                  <a:pt x="692" y="1071"/>
                  <a:pt x="692" y="1071"/>
                </a:cubicBezTo>
                <a:cubicBezTo>
                  <a:pt x="692" y="1165"/>
                  <a:pt x="692" y="1165"/>
                  <a:pt x="692" y="1165"/>
                </a:cubicBezTo>
                <a:cubicBezTo>
                  <a:pt x="692" y="1218"/>
                  <a:pt x="649" y="1261"/>
                  <a:pt x="596" y="1261"/>
                </a:cubicBezTo>
                <a:cubicBezTo>
                  <a:pt x="268" y="1261"/>
                  <a:pt x="0" y="1528"/>
                  <a:pt x="0" y="1857"/>
                </a:cubicBezTo>
                <a:cubicBezTo>
                  <a:pt x="0" y="3981"/>
                  <a:pt x="0" y="3981"/>
                  <a:pt x="0" y="3981"/>
                </a:cubicBezTo>
                <a:cubicBezTo>
                  <a:pt x="0" y="4310"/>
                  <a:pt x="268" y="4577"/>
                  <a:pt x="596" y="4577"/>
                </a:cubicBezTo>
                <a:cubicBezTo>
                  <a:pt x="2068" y="4577"/>
                  <a:pt x="2068" y="4577"/>
                  <a:pt x="2068" y="4577"/>
                </a:cubicBezTo>
                <a:cubicBezTo>
                  <a:pt x="2396" y="4577"/>
                  <a:pt x="2664" y="4310"/>
                  <a:pt x="2664" y="3981"/>
                </a:cubicBezTo>
                <a:cubicBezTo>
                  <a:pt x="2664" y="1857"/>
                  <a:pt x="2664" y="1857"/>
                  <a:pt x="2664" y="1857"/>
                </a:cubicBezTo>
                <a:cubicBezTo>
                  <a:pt x="2664" y="1528"/>
                  <a:pt x="2396" y="1261"/>
                  <a:pt x="2068" y="1261"/>
                </a:cubicBezTo>
                <a:close/>
                <a:moveTo>
                  <a:pt x="599" y="847"/>
                </a:moveTo>
                <a:cubicBezTo>
                  <a:pt x="599" y="224"/>
                  <a:pt x="599" y="224"/>
                  <a:pt x="599" y="224"/>
                </a:cubicBezTo>
                <a:cubicBezTo>
                  <a:pt x="840" y="224"/>
                  <a:pt x="840" y="224"/>
                  <a:pt x="840" y="224"/>
                </a:cubicBezTo>
                <a:cubicBezTo>
                  <a:pt x="840" y="665"/>
                  <a:pt x="840" y="665"/>
                  <a:pt x="840" y="665"/>
                </a:cubicBezTo>
                <a:cubicBezTo>
                  <a:pt x="840" y="718"/>
                  <a:pt x="883" y="761"/>
                  <a:pt x="936" y="761"/>
                </a:cubicBezTo>
                <a:cubicBezTo>
                  <a:pt x="989" y="761"/>
                  <a:pt x="1032" y="718"/>
                  <a:pt x="1032" y="665"/>
                </a:cubicBezTo>
                <a:cubicBezTo>
                  <a:pt x="1032" y="224"/>
                  <a:pt x="1032" y="224"/>
                  <a:pt x="1032" y="224"/>
                </a:cubicBezTo>
                <a:cubicBezTo>
                  <a:pt x="1236" y="224"/>
                  <a:pt x="1236" y="224"/>
                  <a:pt x="1236" y="224"/>
                </a:cubicBezTo>
                <a:cubicBezTo>
                  <a:pt x="1236" y="665"/>
                  <a:pt x="1236" y="665"/>
                  <a:pt x="1236" y="665"/>
                </a:cubicBezTo>
                <a:cubicBezTo>
                  <a:pt x="1236" y="718"/>
                  <a:pt x="1279" y="761"/>
                  <a:pt x="1332" y="761"/>
                </a:cubicBezTo>
                <a:cubicBezTo>
                  <a:pt x="1385" y="761"/>
                  <a:pt x="1428" y="718"/>
                  <a:pt x="1428" y="665"/>
                </a:cubicBezTo>
                <a:cubicBezTo>
                  <a:pt x="1428" y="224"/>
                  <a:pt x="1428" y="224"/>
                  <a:pt x="1428" y="224"/>
                </a:cubicBezTo>
                <a:cubicBezTo>
                  <a:pt x="1632" y="224"/>
                  <a:pt x="1632" y="224"/>
                  <a:pt x="1632" y="224"/>
                </a:cubicBezTo>
                <a:cubicBezTo>
                  <a:pt x="1632" y="665"/>
                  <a:pt x="1632" y="665"/>
                  <a:pt x="1632" y="665"/>
                </a:cubicBezTo>
                <a:cubicBezTo>
                  <a:pt x="1632" y="718"/>
                  <a:pt x="1675" y="761"/>
                  <a:pt x="1728" y="761"/>
                </a:cubicBezTo>
                <a:cubicBezTo>
                  <a:pt x="1781" y="761"/>
                  <a:pt x="1824" y="718"/>
                  <a:pt x="1824" y="665"/>
                </a:cubicBezTo>
                <a:cubicBezTo>
                  <a:pt x="1824" y="224"/>
                  <a:pt x="1824" y="224"/>
                  <a:pt x="1824" y="224"/>
                </a:cubicBezTo>
                <a:cubicBezTo>
                  <a:pt x="2065" y="224"/>
                  <a:pt x="2065" y="224"/>
                  <a:pt x="2065" y="224"/>
                </a:cubicBezTo>
                <a:cubicBezTo>
                  <a:pt x="2065" y="847"/>
                  <a:pt x="2065" y="847"/>
                  <a:pt x="2065" y="847"/>
                </a:cubicBezTo>
                <a:cubicBezTo>
                  <a:pt x="1860" y="847"/>
                  <a:pt x="1860" y="847"/>
                  <a:pt x="1860" y="847"/>
                </a:cubicBezTo>
                <a:cubicBezTo>
                  <a:pt x="804" y="847"/>
                  <a:pt x="804" y="847"/>
                  <a:pt x="804" y="847"/>
                </a:cubicBezTo>
                <a:lnTo>
                  <a:pt x="599" y="847"/>
                </a:lnTo>
                <a:close/>
                <a:moveTo>
                  <a:pt x="446" y="1706"/>
                </a:moveTo>
                <a:cubicBezTo>
                  <a:pt x="379" y="1773"/>
                  <a:pt x="342" y="1862"/>
                  <a:pt x="342" y="1956"/>
                </a:cubicBezTo>
                <a:cubicBezTo>
                  <a:pt x="342" y="1992"/>
                  <a:pt x="313" y="2020"/>
                  <a:pt x="278" y="2020"/>
                </a:cubicBezTo>
                <a:cubicBezTo>
                  <a:pt x="243" y="2020"/>
                  <a:pt x="214" y="1992"/>
                  <a:pt x="214" y="1956"/>
                </a:cubicBezTo>
                <a:cubicBezTo>
                  <a:pt x="214" y="1828"/>
                  <a:pt x="264" y="1707"/>
                  <a:pt x="356" y="1615"/>
                </a:cubicBezTo>
                <a:cubicBezTo>
                  <a:pt x="447" y="1524"/>
                  <a:pt x="568" y="1474"/>
                  <a:pt x="696" y="1474"/>
                </a:cubicBezTo>
                <a:cubicBezTo>
                  <a:pt x="732" y="1474"/>
                  <a:pt x="760" y="1502"/>
                  <a:pt x="760" y="1538"/>
                </a:cubicBezTo>
                <a:cubicBezTo>
                  <a:pt x="760" y="1573"/>
                  <a:pt x="732" y="1602"/>
                  <a:pt x="696" y="1602"/>
                </a:cubicBezTo>
                <a:cubicBezTo>
                  <a:pt x="602" y="1602"/>
                  <a:pt x="513" y="1639"/>
                  <a:pt x="446" y="1706"/>
                </a:cubicBezTo>
                <a:close/>
                <a:moveTo>
                  <a:pt x="1970" y="3546"/>
                </a:moveTo>
                <a:cubicBezTo>
                  <a:pt x="694" y="3546"/>
                  <a:pt x="694" y="3546"/>
                  <a:pt x="694" y="3546"/>
                </a:cubicBezTo>
                <a:cubicBezTo>
                  <a:pt x="694" y="2339"/>
                  <a:pt x="694" y="2339"/>
                  <a:pt x="694" y="2339"/>
                </a:cubicBezTo>
                <a:cubicBezTo>
                  <a:pt x="1970" y="2339"/>
                  <a:pt x="1970" y="2339"/>
                  <a:pt x="1970" y="2339"/>
                </a:cubicBezTo>
                <a:lnTo>
                  <a:pt x="1970" y="354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3" name="Freeform 14">
            <a:extLst>
              <a:ext uri="{FF2B5EF4-FFF2-40B4-BE49-F238E27FC236}">
                <a16:creationId xmlns:a16="http://schemas.microsoft.com/office/drawing/2014/main" id="{A093ACC8-E34B-B142-A7D0-4AF7D234AD0B}"/>
              </a:ext>
            </a:extLst>
          </p:cNvPr>
          <p:cNvSpPr>
            <a:spLocks/>
          </p:cNvSpPr>
          <p:nvPr/>
        </p:nvSpPr>
        <p:spPr bwMode="auto">
          <a:xfrm>
            <a:off x="1038745" y="4094948"/>
            <a:ext cx="49212" cy="42356"/>
          </a:xfrm>
          <a:custGeom>
            <a:avLst/>
            <a:gdLst>
              <a:gd name="T0" fmla="*/ 10 w 31"/>
              <a:gd name="T1" fmla="*/ 31 h 31"/>
              <a:gd name="T2" fmla="*/ 16 w 31"/>
              <a:gd name="T3" fmla="*/ 31 h 31"/>
              <a:gd name="T4" fmla="*/ 21 w 31"/>
              <a:gd name="T5" fmla="*/ 31 h 31"/>
              <a:gd name="T6" fmla="*/ 21 w 31"/>
              <a:gd name="T7" fmla="*/ 21 h 31"/>
              <a:gd name="T8" fmla="*/ 31 w 31"/>
              <a:gd name="T9" fmla="*/ 21 h 31"/>
              <a:gd name="T10" fmla="*/ 31 w 31"/>
              <a:gd name="T11" fmla="*/ 16 h 31"/>
              <a:gd name="T12" fmla="*/ 31 w 31"/>
              <a:gd name="T13" fmla="*/ 10 h 31"/>
              <a:gd name="T14" fmla="*/ 21 w 31"/>
              <a:gd name="T15" fmla="*/ 10 h 31"/>
              <a:gd name="T16" fmla="*/ 21 w 31"/>
              <a:gd name="T17" fmla="*/ 0 h 31"/>
              <a:gd name="T18" fmla="*/ 16 w 31"/>
              <a:gd name="T19" fmla="*/ 0 h 31"/>
              <a:gd name="T20" fmla="*/ 10 w 31"/>
              <a:gd name="T21" fmla="*/ 0 h 31"/>
              <a:gd name="T22" fmla="*/ 10 w 31"/>
              <a:gd name="T23" fmla="*/ 10 h 31"/>
              <a:gd name="T24" fmla="*/ 0 w 31"/>
              <a:gd name="T25" fmla="*/ 10 h 31"/>
              <a:gd name="T26" fmla="*/ 0 w 31"/>
              <a:gd name="T27" fmla="*/ 16 h 31"/>
              <a:gd name="T28" fmla="*/ 0 w 31"/>
              <a:gd name="T29" fmla="*/ 21 h 31"/>
              <a:gd name="T30" fmla="*/ 10 w 31"/>
              <a:gd name="T31" fmla="*/ 21 h 31"/>
              <a:gd name="T32" fmla="*/ 10 w 31"/>
              <a:gd name="T3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1" h="31">
                <a:moveTo>
                  <a:pt x="10" y="31"/>
                </a:moveTo>
                <a:lnTo>
                  <a:pt x="16" y="31"/>
                </a:lnTo>
                <a:lnTo>
                  <a:pt x="21" y="31"/>
                </a:lnTo>
                <a:lnTo>
                  <a:pt x="21" y="21"/>
                </a:lnTo>
                <a:lnTo>
                  <a:pt x="31" y="21"/>
                </a:lnTo>
                <a:lnTo>
                  <a:pt x="31" y="16"/>
                </a:lnTo>
                <a:lnTo>
                  <a:pt x="31" y="10"/>
                </a:lnTo>
                <a:lnTo>
                  <a:pt x="21" y="10"/>
                </a:lnTo>
                <a:lnTo>
                  <a:pt x="21" y="0"/>
                </a:lnTo>
                <a:lnTo>
                  <a:pt x="16" y="0"/>
                </a:lnTo>
                <a:lnTo>
                  <a:pt x="10" y="0"/>
                </a:lnTo>
                <a:lnTo>
                  <a:pt x="10" y="10"/>
                </a:lnTo>
                <a:lnTo>
                  <a:pt x="0" y="10"/>
                </a:lnTo>
                <a:lnTo>
                  <a:pt x="0" y="16"/>
                </a:lnTo>
                <a:lnTo>
                  <a:pt x="0" y="21"/>
                </a:lnTo>
                <a:lnTo>
                  <a:pt x="10" y="21"/>
                </a:lnTo>
                <a:lnTo>
                  <a:pt x="10" y="3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89CEF5-A6DF-45CC-87C3-B90083500FC1}"/>
              </a:ext>
            </a:extLst>
          </p:cNvPr>
          <p:cNvGrpSpPr/>
          <p:nvPr/>
        </p:nvGrpSpPr>
        <p:grpSpPr>
          <a:xfrm>
            <a:off x="975162" y="4295694"/>
            <a:ext cx="158164" cy="166199"/>
            <a:chOff x="975162" y="4295694"/>
            <a:chExt cx="158164" cy="16619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A642DE0-6683-0247-AE32-C2BCF1C7FBF2}"/>
                </a:ext>
              </a:extLst>
            </p:cNvPr>
            <p:cNvSpPr/>
            <p:nvPr/>
          </p:nvSpPr>
          <p:spPr>
            <a:xfrm>
              <a:off x="975162" y="4295696"/>
              <a:ext cx="146945" cy="148109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8A07417-129E-F94E-8182-7EFC70BFB3F8}"/>
                </a:ext>
              </a:extLst>
            </p:cNvPr>
            <p:cNvSpPr txBox="1"/>
            <p:nvPr/>
          </p:nvSpPr>
          <p:spPr>
            <a:xfrm>
              <a:off x="1005086" y="4295694"/>
              <a:ext cx="128240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+mn-ea"/>
                </a:rPr>
                <a:t>?</a:t>
              </a:r>
            </a:p>
          </p:txBody>
        </p:sp>
      </p:grpSp>
      <p:sp>
        <p:nvSpPr>
          <p:cNvPr id="37" name="CuadroTexto 14">
            <a:extLst>
              <a:ext uri="{FF2B5EF4-FFF2-40B4-BE49-F238E27FC236}">
                <a16:creationId xmlns:a16="http://schemas.microsoft.com/office/drawing/2014/main" id="{C1D43227-9259-1C41-B23B-DD5EC209548D}"/>
              </a:ext>
            </a:extLst>
          </p:cNvPr>
          <p:cNvSpPr txBox="1"/>
          <p:nvPr/>
        </p:nvSpPr>
        <p:spPr>
          <a:xfrm>
            <a:off x="871303" y="4561795"/>
            <a:ext cx="393735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8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</a:rPr>
              <a:t>U</a:t>
            </a:r>
            <a:r>
              <a:rPr lang="en-US" sz="1050" b="1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</a:rPr>
              <a:t>=</a:t>
            </a:r>
            <a:r>
              <a:rPr lang="en-US" sz="1200" b="1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</a:rPr>
              <a:t>U</a:t>
            </a:r>
          </a:p>
        </p:txBody>
      </p:sp>
      <p:sp>
        <p:nvSpPr>
          <p:cNvPr id="38" name="CuadroTexto 14">
            <a:extLst>
              <a:ext uri="{FF2B5EF4-FFF2-40B4-BE49-F238E27FC236}">
                <a16:creationId xmlns:a16="http://schemas.microsoft.com/office/drawing/2014/main" id="{636DE143-003D-B74F-A4A8-8493B045F3AB}"/>
              </a:ext>
            </a:extLst>
          </p:cNvPr>
          <p:cNvSpPr txBox="1"/>
          <p:nvPr/>
        </p:nvSpPr>
        <p:spPr>
          <a:xfrm>
            <a:off x="815340" y="4857351"/>
            <a:ext cx="4968239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8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Arial"/>
                <a:ea typeface="+mn-ea"/>
              </a:rPr>
              <a:t>* Logistic regression models controlled for gender, sexual orientation, age, duration of disease, comorbidities, region, and education. Values indicated with confidence intervals (CL)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9D4818E-A2FF-D949-82E2-71DEE362E666}"/>
              </a:ext>
            </a:extLst>
          </p:cNvPr>
          <p:cNvSpPr txBox="1"/>
          <p:nvPr/>
        </p:nvSpPr>
        <p:spPr>
          <a:xfrm>
            <a:off x="621769" y="6415052"/>
            <a:ext cx="5474697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latin typeface="Arial"/>
                <a:ea typeface="+mn-ea"/>
              </a:rPr>
              <a:t>*Odds of PRO based on exposure vs no exposure to HCP behavior</a:t>
            </a:r>
          </a:p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latin typeface="Arial"/>
              </a:rPr>
              <a:t>HCPs, healthcare providers </a:t>
            </a:r>
            <a:endParaRPr lang="en-US" sz="750" dirty="0">
              <a:latin typeface="Arial"/>
              <a:ea typeface="+mn-ea"/>
            </a:endParaRPr>
          </a:p>
        </p:txBody>
      </p: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AE73EEF4-ADA7-D240-834C-DC8C193A8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71132"/>
              </p:ext>
            </p:extLst>
          </p:nvPr>
        </p:nvGraphicFramePr>
        <p:xfrm>
          <a:off x="6311189" y="2229071"/>
          <a:ext cx="4695229" cy="3331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78B4D24F-8971-244C-A09E-D5E3D52EC5FC}"/>
              </a:ext>
            </a:extLst>
          </p:cNvPr>
          <p:cNvSpPr txBox="1"/>
          <p:nvPr/>
        </p:nvSpPr>
        <p:spPr>
          <a:xfrm>
            <a:off x="6501157" y="2062736"/>
            <a:ext cx="414278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/>
                <a:ea typeface="+mn-ea"/>
              </a:rPr>
              <a:t>Proportion Informed of U=U by HCPs, by Country</a:t>
            </a:r>
          </a:p>
        </p:txBody>
      </p:sp>
      <p:sp>
        <p:nvSpPr>
          <p:cNvPr id="60" name="Footer Placeholder 3">
            <a:extLst>
              <a:ext uri="{FF2B5EF4-FFF2-40B4-BE49-F238E27FC236}">
                <a16:creationId xmlns:a16="http://schemas.microsoft.com/office/drawing/2014/main" id="{3A44F587-29DA-EB43-BF49-C370F81B4E95}"/>
              </a:ext>
            </a:extLst>
          </p:cNvPr>
          <p:cNvSpPr txBox="1">
            <a:spLocks/>
          </p:cNvSpPr>
          <p:nvPr/>
        </p:nvSpPr>
        <p:spPr>
          <a:xfrm>
            <a:off x="542365" y="6567232"/>
            <a:ext cx="10255175" cy="164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800" dirty="0" err="1">
                <a:solidFill>
                  <a:schemeClr val="bg1">
                    <a:lumMod val="75000"/>
                  </a:schemeClr>
                </a:solidFill>
              </a:rPr>
              <a:t>Okoli</a:t>
            </a:r>
            <a:r>
              <a:rPr lang="en-US" altLang="en-US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800" i="1" dirty="0">
                <a:solidFill>
                  <a:schemeClr val="bg1">
                    <a:lumMod val="75000"/>
                  </a:schemeClr>
                </a:solidFill>
              </a:rPr>
              <a:t>et al </a:t>
            </a:r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Undetectable equals </a:t>
            </a:r>
            <a:r>
              <a:rPr lang="en-GB" sz="800" dirty="0" err="1">
                <a:solidFill>
                  <a:schemeClr val="bg1">
                    <a:lumMod val="75000"/>
                  </a:schemeClr>
                </a:solidFill>
              </a:rPr>
              <a:t>untransmittable</a:t>
            </a:r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 (U = U): awareness and associations with health outcomes among people living with HIV in 25 countries. </a:t>
            </a:r>
            <a:r>
              <a:rPr lang="en-GB" sz="800" i="1" dirty="0">
                <a:solidFill>
                  <a:schemeClr val="bg1">
                    <a:lumMod val="75000"/>
                  </a:schemeClr>
                </a:solidFill>
              </a:rPr>
              <a:t>Sexually Transmitted Infections </a:t>
            </a:r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2021;</a:t>
            </a:r>
            <a:r>
              <a:rPr lang="en-GB" sz="800" b="1" dirty="0">
                <a:solidFill>
                  <a:schemeClr val="bg1">
                    <a:lumMod val="75000"/>
                  </a:schemeClr>
                </a:solidFill>
              </a:rPr>
              <a:t>97:</a:t>
            </a:r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18-26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Rectangle: Rounded Corners 30">
            <a:extLst>
              <a:ext uri="{FF2B5EF4-FFF2-40B4-BE49-F238E27FC236}">
                <a16:creationId xmlns:a16="http://schemas.microsoft.com/office/drawing/2014/main" id="{403DEB1F-0420-40BF-AF6A-A71A059CECED}"/>
              </a:ext>
            </a:extLst>
          </p:cNvPr>
          <p:cNvSpPr/>
          <p:nvPr/>
        </p:nvSpPr>
        <p:spPr>
          <a:xfrm>
            <a:off x="1536977" y="5675707"/>
            <a:ext cx="8551027" cy="5831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Improving quality of communication between People living with HIV and Healthcare Professionals may better support improved quality of life </a:t>
            </a:r>
            <a:endParaRPr lang="en-US" sz="600" b="1" dirty="0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9F3193-F53D-420A-B42F-924CEA1A8F58}"/>
              </a:ext>
            </a:extLst>
          </p:cNvPr>
          <p:cNvSpPr/>
          <p:nvPr/>
        </p:nvSpPr>
        <p:spPr>
          <a:xfrm>
            <a:off x="815340" y="4494691"/>
            <a:ext cx="4968239" cy="28160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41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F9DAE9B-69ED-0247-B330-DC0C20FC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524" y="708315"/>
            <a:ext cx="9518276" cy="507423"/>
          </a:xfrm>
        </p:spPr>
        <p:txBody>
          <a:bodyPr>
            <a:no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U=U Information-Sharing by Healthcare Providers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7E1BDC-9904-4D4A-AE49-5BF86C814057}"/>
              </a:ext>
            </a:extLst>
          </p:cNvPr>
          <p:cNvSpPr txBox="1">
            <a:spLocks/>
          </p:cNvSpPr>
          <p:nvPr/>
        </p:nvSpPr>
        <p:spPr>
          <a:xfrm>
            <a:off x="645459" y="242616"/>
            <a:ext cx="9565341" cy="226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spcBef>
                <a:spcPts val="900"/>
              </a:spcBef>
              <a:spcAft>
                <a:spcPts val="0"/>
              </a:spcAft>
              <a:buClr>
                <a:srgbClr val="E2E2E2">
                  <a:lumMod val="75000"/>
                </a:srgbClr>
              </a:buClr>
              <a:buNone/>
              <a:defRPr/>
            </a:pPr>
            <a:r>
              <a:rPr lang="es-ES" sz="1200" dirty="0">
                <a:solidFill>
                  <a:prstClr val="black"/>
                </a:solidFill>
                <a:latin typeface="Arial"/>
              </a:rPr>
              <a:t>2019 Positive 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Perspectives Survey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D823E-9087-6041-80F0-DD7E20F5411C}"/>
              </a:ext>
            </a:extLst>
          </p:cNvPr>
          <p:cNvSpPr txBox="1"/>
          <p:nvPr/>
        </p:nvSpPr>
        <p:spPr>
          <a:xfrm>
            <a:off x="1209326" y="1596046"/>
            <a:ext cx="8862522" cy="311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5" b="1" dirty="0">
                <a:solidFill>
                  <a:prstClr val="black"/>
                </a:solidFill>
                <a:latin typeface="Arial"/>
                <a:ea typeface="+mn-ea"/>
              </a:rPr>
              <a:t>Cross-country analysis to investigate association of proportion of people living with HIV informed of U=U by HCPs with PROs </a:t>
            </a:r>
          </a:p>
          <a:p>
            <a:pPr algn="ctr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prstClr val="black"/>
                </a:solidFill>
                <a:latin typeface="Arial"/>
                <a:ea typeface="+mn-ea"/>
              </a:rPr>
              <a:t>(April 2019-January 2020; N=2389)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2EE7B6-0F4E-A348-930A-6D5DC2789B80}"/>
              </a:ext>
            </a:extLst>
          </p:cNvPr>
          <p:cNvSpPr/>
          <p:nvPr/>
        </p:nvSpPr>
        <p:spPr>
          <a:xfrm>
            <a:off x="8191178" y="2299486"/>
            <a:ext cx="96982" cy="90449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5E75BA-9C11-8341-B6E4-4305BF583269}"/>
              </a:ext>
            </a:extLst>
          </p:cNvPr>
          <p:cNvSpPr txBox="1"/>
          <p:nvPr/>
        </p:nvSpPr>
        <p:spPr>
          <a:xfrm rot="16200000">
            <a:off x="736767" y="3577140"/>
            <a:ext cx="1686303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  <a:latin typeface="Arial"/>
                <a:ea typeface="+mn-ea"/>
              </a:rPr>
              <a:t>People living with HIV, %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2AAEED0-54BB-244E-93F9-30DD8AAD9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247712"/>
              </p:ext>
            </p:extLst>
          </p:nvPr>
        </p:nvGraphicFramePr>
        <p:xfrm>
          <a:off x="1368379" y="2060402"/>
          <a:ext cx="8359254" cy="3475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F7D8619E-F399-C141-98AD-0F855C35839F}"/>
              </a:ext>
            </a:extLst>
          </p:cNvPr>
          <p:cNvSpPr/>
          <p:nvPr/>
        </p:nvSpPr>
        <p:spPr>
          <a:xfrm>
            <a:off x="6165026" y="2299486"/>
            <a:ext cx="96982" cy="90449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A6C7A2-BE9B-374C-AE79-00200388C3EC}"/>
              </a:ext>
            </a:extLst>
          </p:cNvPr>
          <p:cNvSpPr txBox="1"/>
          <p:nvPr/>
        </p:nvSpPr>
        <p:spPr>
          <a:xfrm>
            <a:off x="536814" y="6465517"/>
            <a:ext cx="7856281" cy="1246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354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black"/>
                </a:solidFill>
                <a:latin typeface="Arial"/>
                <a:ea typeface="+mn-ea"/>
              </a:rPr>
              <a:t>PRO, patient-reported outcomes</a:t>
            </a: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2D85E72C-AC7D-3C40-AF19-39E854427494}"/>
              </a:ext>
            </a:extLst>
          </p:cNvPr>
          <p:cNvSpPr txBox="1">
            <a:spLocks/>
          </p:cNvSpPr>
          <p:nvPr/>
        </p:nvSpPr>
        <p:spPr>
          <a:xfrm>
            <a:off x="447192" y="6580609"/>
            <a:ext cx="8713753" cy="164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700" dirty="0" err="1">
                <a:solidFill>
                  <a:schemeClr val="bg1">
                    <a:lumMod val="75000"/>
                  </a:schemeClr>
                </a:solidFill>
              </a:rPr>
              <a:t>Okoli</a:t>
            </a:r>
            <a:r>
              <a:rPr lang="en-US" altLang="en-US" sz="7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700" i="1" dirty="0">
                <a:solidFill>
                  <a:schemeClr val="bg1">
                    <a:lumMod val="75000"/>
                  </a:schemeClr>
                </a:solidFill>
              </a:rPr>
              <a:t>et al </a:t>
            </a:r>
            <a:r>
              <a:rPr lang="en-GB" sz="700" dirty="0">
                <a:solidFill>
                  <a:schemeClr val="bg1">
                    <a:lumMod val="75000"/>
                  </a:schemeClr>
                </a:solidFill>
              </a:rPr>
              <a:t>Undetectable equals </a:t>
            </a:r>
            <a:r>
              <a:rPr lang="en-GB" sz="700" dirty="0" err="1">
                <a:solidFill>
                  <a:schemeClr val="bg1">
                    <a:lumMod val="75000"/>
                  </a:schemeClr>
                </a:solidFill>
              </a:rPr>
              <a:t>untransmittable</a:t>
            </a:r>
            <a:r>
              <a:rPr lang="en-GB" sz="700" dirty="0">
                <a:solidFill>
                  <a:schemeClr val="bg1">
                    <a:lumMod val="75000"/>
                  </a:schemeClr>
                </a:solidFill>
              </a:rPr>
              <a:t> (U = U): awareness and associations with health outcomes among people living with HIV in 25 countries. </a:t>
            </a:r>
            <a:r>
              <a:rPr lang="en-GB" sz="700" i="1" dirty="0">
                <a:solidFill>
                  <a:schemeClr val="bg1">
                    <a:lumMod val="75000"/>
                  </a:schemeClr>
                </a:solidFill>
              </a:rPr>
              <a:t>Sexually Transmitted Infections </a:t>
            </a:r>
            <a:r>
              <a:rPr lang="en-GB" sz="700" dirty="0">
                <a:solidFill>
                  <a:schemeClr val="bg1">
                    <a:lumMod val="75000"/>
                  </a:schemeClr>
                </a:solidFill>
              </a:rPr>
              <a:t>2021;</a:t>
            </a:r>
            <a:r>
              <a:rPr lang="en-GB" sz="700" b="1" dirty="0">
                <a:solidFill>
                  <a:schemeClr val="bg1">
                    <a:lumMod val="75000"/>
                  </a:schemeClr>
                </a:solidFill>
              </a:rPr>
              <a:t>97:</a:t>
            </a:r>
            <a:r>
              <a:rPr lang="en-GB" sz="700" dirty="0">
                <a:solidFill>
                  <a:schemeClr val="bg1">
                    <a:lumMod val="75000"/>
                  </a:schemeClr>
                </a:solidFill>
              </a:rPr>
              <a:t>18-26</a:t>
            </a:r>
            <a:endParaRPr lang="en-US" sz="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62D493-44B8-514B-8091-8A68A9D585C3}"/>
              </a:ext>
            </a:extLst>
          </p:cNvPr>
          <p:cNvSpPr/>
          <p:nvPr/>
        </p:nvSpPr>
        <p:spPr>
          <a:xfrm>
            <a:off x="6329932" y="2246997"/>
            <a:ext cx="39164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prstClr val="black"/>
                </a:solidFill>
                <a:latin typeface="Arial"/>
                <a:ea typeface="+mn-ea"/>
              </a:rPr>
              <a:t>Told of U=U by HCP (N=1588)             Not told of U=U by HCP (N=801)</a:t>
            </a:r>
          </a:p>
        </p:txBody>
      </p:sp>
      <p:sp>
        <p:nvSpPr>
          <p:cNvPr id="26" name="Rectangle: Rounded Corners 30">
            <a:extLst>
              <a:ext uri="{FF2B5EF4-FFF2-40B4-BE49-F238E27FC236}">
                <a16:creationId xmlns:a16="http://schemas.microsoft.com/office/drawing/2014/main" id="{7FFE49BD-B8D4-E945-80C8-06E6F7113B0F}"/>
              </a:ext>
            </a:extLst>
          </p:cNvPr>
          <p:cNvSpPr/>
          <p:nvPr/>
        </p:nvSpPr>
        <p:spPr>
          <a:xfrm>
            <a:off x="946870" y="5588277"/>
            <a:ext cx="9817499" cy="47506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 living with HIV who reported being informed of U=U by HCPs were more likely to report </a:t>
            </a:r>
            <a:r>
              <a:rPr lang="en-US" sz="1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favourable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PROs (all P&lt;0.001)</a:t>
            </a:r>
          </a:p>
        </p:txBody>
      </p:sp>
    </p:spTree>
    <p:extLst>
      <p:ext uri="{BB962C8B-B14F-4D97-AF65-F5344CB8AC3E}">
        <p14:creationId xmlns:p14="http://schemas.microsoft.com/office/powerpoint/2010/main" val="340033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0DE02C22-27D3-1048-ADF5-D8F18CD0D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35" y="1596489"/>
            <a:ext cx="10867465" cy="47053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delivered U = U messaging increased uptake of HIV testing in South Africa</a:t>
            </a:r>
            <a:r>
              <a:rPr lang="en-GB" sz="20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RCT comparing standard of care of peer promoters informing men of the availability of HIV testing at mobile clinics with ‘intervention days’ when peer promoters delivered the U = U message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promoters delivered 1048 invitations over 12 days. 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Standard of Care group, 68 (13%) of 544 men invited tested for HIV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(4.4%) HIV-positive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U = U group, 112 (22%) of 504 men invited tested for HIV 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(6.3%) HIV-positive 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 in the U = U group had greater odds of testing for HIV 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Adjusted odds ratio = 1.89, 95% CI 1.21–2.95; p = 0.01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9940" name="Text Placeholder 3">
            <a:extLst>
              <a:ext uri="{FF2B5EF4-FFF2-40B4-BE49-F238E27FC236}">
                <a16:creationId xmlns:a16="http://schemas.microsoft.com/office/drawing/2014/main" id="{E4624EAC-37E4-EE42-B987-12E33600E4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400859"/>
            <a:ext cx="8229600" cy="304800"/>
          </a:xfrm>
        </p:spPr>
        <p:txBody>
          <a:bodyPr/>
          <a:lstStyle/>
          <a:p>
            <a:pPr eaLnBrk="1" hangingPunct="1"/>
            <a:r>
              <a:rPr lang="en-US" altLang="ja-JP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228600" indent="-228600" eaLnBrk="1" hangingPunct="1">
              <a:buAutoNum type="arabicPeriod"/>
            </a:pPr>
            <a:r>
              <a:rPr lang="en-GB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Smith P </a:t>
            </a:r>
            <a:r>
              <a:rPr lang="en-GB" altLang="en-US" i="1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et al </a:t>
            </a:r>
            <a:r>
              <a:rPr lang="en-GB" dirty="0"/>
              <a:t>Undetectable = Untransmittable (U = U) Messaging Increases Uptake of HIV Testing Among Men: Results from a Pilot Cluster Randomized Trial</a:t>
            </a:r>
          </a:p>
          <a:p>
            <a:pPr eaLnBrk="1" hangingPunct="1"/>
            <a:r>
              <a:rPr lang="en-GB" dirty="0"/>
              <a:t>        AIDS and </a:t>
            </a:r>
            <a:r>
              <a:rPr lang="en-GB" dirty="0" err="1"/>
              <a:t>Behavior</a:t>
            </a:r>
            <a:r>
              <a:rPr lang="en-GB" dirty="0"/>
              <a:t> . </a:t>
            </a:r>
            <a:r>
              <a:rPr lang="en-GB" u="sng" dirty="0">
                <a:hlinkClick r:id="rId2"/>
              </a:rPr>
              <a:t>https://doi.org/10.1007/s10461-021-03284-y</a:t>
            </a:r>
            <a:endParaRPr lang="en-US" altLang="en-US" dirty="0">
              <a:solidFill>
                <a:srgbClr val="9B9B9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: Rounded Corners 30">
            <a:extLst>
              <a:ext uri="{FF2B5EF4-FFF2-40B4-BE49-F238E27FC236}">
                <a16:creationId xmlns:a16="http://schemas.microsoft.com/office/drawing/2014/main" id="{558AFE0C-0E6F-E047-9874-D0B30FF59733}"/>
              </a:ext>
            </a:extLst>
          </p:cNvPr>
          <p:cNvSpPr/>
          <p:nvPr/>
        </p:nvSpPr>
        <p:spPr>
          <a:xfrm>
            <a:off x="1981200" y="5589242"/>
            <a:ext cx="7802088" cy="62947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about U=U (from peer promoters) increased uptake of HIV testing – which has both individual and public health benefits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D7733-F4D8-49EB-BB10-59AE4A6F4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 and public health impact of U = U</a:t>
            </a:r>
          </a:p>
        </p:txBody>
      </p:sp>
    </p:spTree>
    <p:extLst>
      <p:ext uri="{BB962C8B-B14F-4D97-AF65-F5344CB8AC3E}">
        <p14:creationId xmlns:p14="http://schemas.microsoft.com/office/powerpoint/2010/main" val="897742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">
            <a:extLst>
              <a:ext uri="{FF2B5EF4-FFF2-40B4-BE49-F238E27FC236}">
                <a16:creationId xmlns:a16="http://schemas.microsoft.com/office/drawing/2014/main" id="{DA569B23-69F2-C846-BB13-6EDEA5000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025" y="6518402"/>
            <a:ext cx="25639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tx1"/>
                </a:solidFill>
                <a:hlinkClick r:id="rId3"/>
              </a:rPr>
              <a:t>www.tht.org.uk</a:t>
            </a:r>
            <a:r>
              <a:rPr lang="en-GB" altLang="en-US" sz="800" dirty="0">
                <a:solidFill>
                  <a:schemeClr val="tx1"/>
                </a:solidFill>
              </a:rPr>
              <a:t> accessed July 2021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A07321-D8FB-A944-A489-101192F8A969}"/>
              </a:ext>
            </a:extLst>
          </p:cNvPr>
          <p:cNvSpPr/>
          <p:nvPr/>
        </p:nvSpPr>
        <p:spPr>
          <a:xfrm>
            <a:off x="3890964" y="3862388"/>
            <a:ext cx="2651125" cy="2501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bg1"/>
              </a:solidFill>
            </a:endParaRPr>
          </a:p>
        </p:txBody>
      </p:sp>
      <p:pic>
        <p:nvPicPr>
          <p:cNvPr id="45064" name="Picture 4">
            <a:extLst>
              <a:ext uri="{FF2B5EF4-FFF2-40B4-BE49-F238E27FC236}">
                <a16:creationId xmlns:a16="http://schemas.microsoft.com/office/drawing/2014/main" id="{796523D0-4144-B845-B8E3-43105BC9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291014"/>
            <a:ext cx="243681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34F829E-BD6A-4AC9-A2A3-F704E208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Communicating the message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58" y="1501616"/>
            <a:ext cx="4309450" cy="4900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97" y="1501616"/>
            <a:ext cx="5138928" cy="2420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27" y="4066096"/>
            <a:ext cx="2657856" cy="22981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84E49-4225-4313-A6EB-06903C2FD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12788"/>
            <a:ext cx="7106771" cy="283402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/>
              <a:t>Avert via </a:t>
            </a:r>
            <a:r>
              <a:rPr lang="en-GB" dirty="0">
                <a:hlinkClick r:id="rId2"/>
              </a:rPr>
              <a:t>https://www.avert.org/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 err="1"/>
              <a:t>i</a:t>
            </a:r>
            <a:r>
              <a:rPr lang="en-GB" dirty="0"/>
              <a:t>-base via </a:t>
            </a:r>
            <a:r>
              <a:rPr lang="en-GB" dirty="0">
                <a:hlinkClick r:id="rId3"/>
              </a:rPr>
              <a:t>https://i-base.info/u-equals-u/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/>
              <a:t>London HIV Prevention Programme - Do It London Via </a:t>
            </a:r>
            <a:r>
              <a:rPr lang="en-GB" dirty="0">
                <a:hlinkClick r:id="rId4"/>
              </a:rPr>
              <a:t>https://doitlondon.org/undetectable/</a:t>
            </a:r>
            <a:r>
              <a:rPr lang="en-GB" dirty="0"/>
              <a:t>    </a:t>
            </a:r>
          </a:p>
          <a:p>
            <a:pPr>
              <a:spcAft>
                <a:spcPts val="1200"/>
              </a:spcAft>
            </a:pPr>
            <a:r>
              <a:rPr lang="en-GB" dirty="0"/>
              <a:t>NAM via </a:t>
            </a:r>
            <a:r>
              <a:rPr lang="en-GB" dirty="0">
                <a:hlinkClick r:id="rId5"/>
              </a:rPr>
              <a:t>https://www.aidsmap.com/</a:t>
            </a:r>
            <a:r>
              <a:rPr lang="en-GB" dirty="0"/>
              <a:t> </a:t>
            </a:r>
          </a:p>
          <a:p>
            <a:pPr>
              <a:spcAft>
                <a:spcPts val="1200"/>
              </a:spcAft>
            </a:pPr>
            <a:r>
              <a:rPr lang="en-GB" dirty="0"/>
              <a:t>National AIDS Trust (NAT) via </a:t>
            </a:r>
            <a:r>
              <a:rPr lang="en-GB" dirty="0">
                <a:hlinkClick r:id="rId6"/>
              </a:rPr>
              <a:t>https://www.nat.org.uk/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/>
              <a:t>Saving Lives via </a:t>
            </a:r>
            <a:r>
              <a:rPr lang="en-GB" dirty="0">
                <a:hlinkClick r:id="rId7"/>
              </a:rPr>
              <a:t>https://www.savinglivesuk.com/</a:t>
            </a:r>
            <a:r>
              <a:rPr lang="en-GB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4E729-278A-4386-AF89-758F475414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List not intended to be exhaustive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13F708-29D1-4EEB-AC93-AFEE4482F8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9852" y="208821"/>
            <a:ext cx="2826953" cy="636064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0BBC9E-CEED-44CC-8A96-69452ADEACF6}"/>
              </a:ext>
            </a:extLst>
          </p:cNvPr>
          <p:cNvSpPr txBox="1">
            <a:spLocks/>
          </p:cNvSpPr>
          <p:nvPr/>
        </p:nvSpPr>
        <p:spPr bwMode="auto">
          <a:xfrm>
            <a:off x="2478743" y="5398876"/>
            <a:ext cx="4787153" cy="793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1C3C"/>
              </a:buClr>
              <a:buFont typeface="Arial" charset="0"/>
              <a:buChar char="•"/>
              <a:defRPr sz="1800" kern="1200" baseline="0">
                <a:solidFill>
                  <a:srgbClr val="373737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1C3C"/>
              </a:buClr>
              <a:buFont typeface=".AppleSystemUIFont" charset="-120"/>
              <a:buChar char="-"/>
              <a:defRPr sz="1600" kern="1200" baseline="0">
                <a:solidFill>
                  <a:srgbClr val="373737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1C3C"/>
              </a:buClr>
              <a:buFont typeface="Arial" charset="0"/>
              <a:buChar char="•"/>
              <a:defRPr sz="1600" kern="1200" baseline="0">
                <a:solidFill>
                  <a:srgbClr val="373737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1C3C"/>
              </a:buClr>
              <a:buFont typeface="Arial" charset="0"/>
              <a:buChar char="•"/>
              <a:defRPr sz="1600" kern="1200" baseline="0">
                <a:solidFill>
                  <a:srgbClr val="373737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1C3C"/>
              </a:buClr>
              <a:buFont typeface="Arial" charset="0"/>
              <a:buChar char="•"/>
              <a:defRPr sz="1600" kern="1200" baseline="0">
                <a:solidFill>
                  <a:srgbClr val="373737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Prevention Access Campaign global resources</a:t>
            </a:r>
          </a:p>
          <a:p>
            <a:pPr marL="0" indent="0" algn="ctr">
              <a:buNone/>
            </a:pPr>
            <a:r>
              <a:rPr lang="en-GB" dirty="0">
                <a:hlinkClick r:id="rId9"/>
              </a:rPr>
              <a:t>https://www.preventionaccess.org/resources</a:t>
            </a:r>
            <a:r>
              <a:rPr lang="en-GB" dirty="0"/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390052-1354-4DAE-9A4C-09B2A7B53DC5}"/>
              </a:ext>
            </a:extLst>
          </p:cNvPr>
          <p:cNvCxnSpPr>
            <a:stCxn id="6" idx="3"/>
          </p:cNvCxnSpPr>
          <p:nvPr/>
        </p:nvCxnSpPr>
        <p:spPr>
          <a:xfrm flipV="1">
            <a:off x="7265895" y="5795448"/>
            <a:ext cx="1075764" cy="1"/>
          </a:xfrm>
          <a:prstGeom prst="straightConnector1">
            <a:avLst/>
          </a:prstGeom>
          <a:ln w="57150" cmpd="sng">
            <a:solidFill>
              <a:schemeClr val="bg1">
                <a:lumMod val="8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B0685555-600F-4BE8-BB95-E1384427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9829"/>
            <a:ext cx="7203141" cy="1143000"/>
          </a:xfrm>
        </p:spPr>
        <p:txBody>
          <a:bodyPr/>
          <a:lstStyle/>
          <a:p>
            <a:r>
              <a:rPr lang="en-GB" dirty="0"/>
              <a:t>Multiple UK and international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1074664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78" y="0"/>
            <a:ext cx="9104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09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0DE02C22-27D3-1048-ADF5-D8F18CD0D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06" y="1795182"/>
            <a:ext cx="10522323" cy="434636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Knowledge about HIV (and U=U) remains poor in those not working in HIV</a:t>
            </a:r>
          </a:p>
          <a:p>
            <a:pPr>
              <a:spcBef>
                <a:spcPts val="600"/>
              </a:spcBef>
            </a:pPr>
            <a:r>
              <a:rPr lang="en-US" altLang="en-US" sz="19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 a survey </a:t>
            </a:r>
            <a:r>
              <a:rPr lang="en-GB" altLang="en-US" sz="19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of 411 s</a:t>
            </a: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taff working at St Bartholomew's Hospital, the Royal London Hospital and Newham Hospital:</a:t>
            </a:r>
          </a:p>
          <a:p>
            <a:pPr>
              <a:spcBef>
                <a:spcPts val="600"/>
              </a:spcBef>
            </a:pP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The respondents were predominantly nurses (57%), healthcare assistants (19%) and doctors (12%) working in adult medical, surgical and critical care wards, accident &amp; emergency and theatres.</a:t>
            </a:r>
          </a:p>
          <a:p>
            <a:pPr>
              <a:spcBef>
                <a:spcPts val="600"/>
              </a:spcBef>
            </a:pP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Three-quarters would not be confident discussing HIV status with a patient. A quarter would isolate HIV-positive patients in side-rooms and half thought they should be operated on at the end of the day, due to a risk of contamination.</a:t>
            </a:r>
          </a:p>
          <a:p>
            <a:pPr>
              <a:spcBef>
                <a:spcPts val="600"/>
              </a:spcBef>
            </a:pPr>
            <a:endParaRPr lang="en-GB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9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9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F104823-C431-0B4D-9A78-AFCF92C6A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06" y="6547078"/>
            <a:ext cx="67858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800" dirty="0" err="1">
                <a:solidFill>
                  <a:schemeClr val="tx1"/>
                </a:solidFill>
              </a:rPr>
              <a:t>Shongwe</a:t>
            </a:r>
            <a:r>
              <a:rPr lang="en-GB" sz="800" dirty="0">
                <a:solidFill>
                  <a:schemeClr val="tx1"/>
                </a:solidFill>
              </a:rPr>
              <a:t> M et al. </a:t>
            </a:r>
            <a:r>
              <a:rPr lang="en-GB" sz="800" i="1" dirty="0">
                <a:solidFill>
                  <a:schemeClr val="tx1"/>
                </a:solidFill>
              </a:rPr>
              <a:t>Measuring healthcare HIV knowledge within our NHS Trust.</a:t>
            </a:r>
            <a:r>
              <a:rPr lang="en-GB" sz="800" dirty="0">
                <a:solidFill>
                  <a:schemeClr val="tx1"/>
                </a:solidFill>
              </a:rPr>
              <a:t> British HIV Association conference, abstract O06, November 2020</a:t>
            </a:r>
            <a:endParaRPr lang="en-GB" altLang="en-US" sz="1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30">
            <a:extLst>
              <a:ext uri="{FF2B5EF4-FFF2-40B4-BE49-F238E27FC236}">
                <a16:creationId xmlns:a16="http://schemas.microsoft.com/office/drawing/2014/main" id="{E055F6E3-E950-3640-AFB0-33EA50F4A28E}"/>
              </a:ext>
            </a:extLst>
          </p:cNvPr>
          <p:cNvSpPr/>
          <p:nvPr/>
        </p:nvSpPr>
        <p:spPr>
          <a:xfrm>
            <a:off x="2035625" y="4728729"/>
            <a:ext cx="7231206" cy="15437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 had not heard of U=U.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35% did not think that a person living with HIV can conceive and have children who are HIV negative.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82% said they would like more information and training on HIV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952FB-8D9A-4C82-A3A4-5F86A389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Communicating the message</a:t>
            </a:r>
          </a:p>
        </p:txBody>
      </p:sp>
    </p:spTree>
    <p:extLst>
      <p:ext uri="{BB962C8B-B14F-4D97-AF65-F5344CB8AC3E}">
        <p14:creationId xmlns:p14="http://schemas.microsoft.com/office/powerpoint/2010/main" val="93956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16CCFF3A-2C8C-5142-B1DD-2D840C3A1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1000"/>
            <a:ext cx="11022106" cy="47053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evidence, experience and expert opinion to support the U=U message has been increasing over two decades</a:t>
            </a:r>
            <a:r>
              <a:rPr lang="en-US" altLang="en-US" sz="2400" baseline="30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Viral load is the single biggest determinant of HIV transmission risk</a:t>
            </a:r>
            <a:r>
              <a:rPr lang="en-US" altLang="en-US" sz="2400" baseline="30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1,2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Partner study was the ‘tipping point’ in our understanding and our approach to messaging</a:t>
            </a:r>
            <a:r>
              <a:rPr lang="en-US" altLang="en-US" sz="2400" baseline="30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baseline="30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results of Partner 2 gave us the confidence to be definitive about the messaging and language around U=U</a:t>
            </a:r>
            <a:r>
              <a:rPr lang="en-US" altLang="en-US" sz="2400" baseline="30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0244" name="Text Placeholder 3">
            <a:extLst>
              <a:ext uri="{FF2B5EF4-FFF2-40B4-BE49-F238E27FC236}">
                <a16:creationId xmlns:a16="http://schemas.microsoft.com/office/drawing/2014/main" id="{E12E6AD7-053B-4248-B820-414A3DCCCA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629" y="6416675"/>
            <a:ext cx="9545171" cy="304800"/>
          </a:xfrm>
        </p:spPr>
        <p:txBody>
          <a:bodyPr/>
          <a:lstStyle/>
          <a:p>
            <a:pPr marL="228600" indent="-228600" eaLnBrk="1" hangingPunct="1">
              <a:buFont typeface="Arial" panose="020B0604020202020204" pitchFamily="34" charset="0"/>
              <a:buAutoNum type="arabicPeriod"/>
            </a:pPr>
            <a:r>
              <a:rPr lang="en-GB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U=U taking off in 2017. Editorial </a:t>
            </a:r>
            <a:r>
              <a:rPr lang="pt-BR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Lancet HIV 2017;4(11):e475; </a:t>
            </a:r>
          </a:p>
          <a:p>
            <a:pPr marL="228600" indent="-228600" eaLnBrk="1" hangingPunct="1">
              <a:buFont typeface="Arial" panose="020B0604020202020204" pitchFamily="34" charset="0"/>
              <a:buAutoNum type="arabicPeriod"/>
            </a:pPr>
            <a:r>
              <a:rPr lang="pt-BR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Rodger AJ et al. JAMA 2016;316(2):171–81</a:t>
            </a:r>
          </a:p>
          <a:p>
            <a:pPr marL="228600" indent="-228600" eaLnBrk="1" hangingPunct="1">
              <a:spcAft>
                <a:spcPts val="300"/>
              </a:spcAft>
              <a:buFont typeface="+mj-lt"/>
              <a:buAutoNum type="arabicPeriod"/>
            </a:pPr>
            <a:r>
              <a:rPr lang="is-IS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Rodger AJ et al. </a:t>
            </a:r>
            <a:r>
              <a:rPr lang="en-GB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HIV transmission risk through </a:t>
            </a:r>
            <a:r>
              <a:rPr lang="en-GB" altLang="en-US" dirty="0" err="1">
                <a:solidFill>
                  <a:srgbClr val="9B9B9B"/>
                </a:solidFill>
                <a:ea typeface="ＭＳ Ｐゴシック" panose="020B0600070205080204" pitchFamily="34" charset="-128"/>
              </a:rPr>
              <a:t>condomless</a:t>
            </a:r>
            <a:r>
              <a:rPr lang="en-GB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 sex in gay couples with suppressive ART: The PARTNER2 Study extended results in gay men. IAS 2018</a:t>
            </a:r>
            <a:endParaRPr lang="en-US" altLang="en-US" dirty="0">
              <a:solidFill>
                <a:srgbClr val="9B9B9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FC517-4C71-4015-85E5-99546413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U=U: Building the evidence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4A76BA8D-BBC4-8643-A569-BB7281765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2052639"/>
            <a:ext cx="8001000" cy="7715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400" dirty="0">
                <a:solidFill>
                  <a:srgbClr val="C71D3E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Putting this into practice</a:t>
            </a:r>
          </a:p>
        </p:txBody>
      </p:sp>
      <p:sp>
        <p:nvSpPr>
          <p:cNvPr id="48131" name="Subtitle 5">
            <a:extLst>
              <a:ext uri="{FF2B5EF4-FFF2-40B4-BE49-F238E27FC236}">
                <a16:creationId xmlns:a16="http://schemas.microsoft.com/office/drawing/2014/main" id="{B2A97CF0-46E7-8D46-BA70-42B3D9133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3095626"/>
            <a:ext cx="7315200" cy="525463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C71D3E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Communicating U = U with patients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130AD-BD0A-FC4D-A8E5-9DE94A33E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SzPct val="143000"/>
              <a:buNone/>
              <a:defRPr sz="26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no risk of transmission when </a:t>
            </a:r>
            <a:r>
              <a:rPr 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someone has been on treatment for 6 months and has an undetectable viral load</a:t>
            </a:r>
            <a:r>
              <a:rPr lang="en-US" sz="2400" b="1" i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Rather than…..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i="1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is no risk of transmission when </a:t>
            </a:r>
            <a:r>
              <a:rPr lang="en-US" sz="2400" b="1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someone is on treatment and has had an undetectable viral load for 6 months 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sz="2400" b="1" i="1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 undetectable viral load is defined as anything </a:t>
            </a:r>
            <a:r>
              <a:rPr lang="en-US" sz="2400" b="1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&lt; 200 RNA copies/ml</a:t>
            </a:r>
            <a:r>
              <a:rPr lang="en-US" sz="2400" b="1" i="1" baseline="300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400" b="1" i="1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5D0495-9792-7541-999E-1DD514F3D3F6}"/>
              </a:ext>
            </a:extLst>
          </p:cNvPr>
          <p:cNvSpPr txBox="1">
            <a:spLocks/>
          </p:cNvSpPr>
          <p:nvPr/>
        </p:nvSpPr>
        <p:spPr bwMode="auto">
          <a:xfrm>
            <a:off x="661916" y="49213"/>
            <a:ext cx="72819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71D3E"/>
                </a:solidFill>
                <a:latin typeface="Tahoma"/>
                <a:ea typeface="ＭＳ Ｐゴシック" charset="0"/>
                <a:cs typeface="Tahom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Defining U=U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D691A1-41B4-C74C-94A4-83A840C232D0}"/>
              </a:ext>
            </a:extLst>
          </p:cNvPr>
          <p:cNvSpPr/>
          <p:nvPr/>
        </p:nvSpPr>
        <p:spPr>
          <a:xfrm>
            <a:off x="529609" y="6457887"/>
            <a:ext cx="8820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GB" sz="800" dirty="0" err="1">
                <a:solidFill>
                  <a:schemeClr val="bg1">
                    <a:lumMod val="75000"/>
                  </a:schemeClr>
                </a:solidFill>
              </a:rPr>
              <a:t>Mujugira</a:t>
            </a:r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 et al. HIV Transmission Risk Persists During the First 6 Months of Antiretroviral Therapy JAIDS, 2016. 15;72(5):579-84</a:t>
            </a:r>
          </a:p>
          <a:p>
            <a:pPr marL="228600" indent="-228600">
              <a:buFontTx/>
              <a:buAutoNum type="arabicPeriod"/>
            </a:pPr>
            <a:r>
              <a:rPr lang="is-IS" altLang="en-US" sz="800" dirty="0">
                <a:solidFill>
                  <a:schemeClr val="bg1">
                    <a:lumMod val="75000"/>
                  </a:schemeClr>
                </a:solidFill>
              </a:rPr>
              <a:t>Rodger AJ et al. JAMA 2016;316(2):171–81.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27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AF5BB738-B3F5-FB46-A5E2-E1253B09A568}"/>
              </a:ext>
            </a:extLst>
          </p:cNvPr>
          <p:cNvSpPr txBox="1">
            <a:spLocks/>
          </p:cNvSpPr>
          <p:nvPr/>
        </p:nvSpPr>
        <p:spPr bwMode="auto">
          <a:xfrm>
            <a:off x="609600" y="1692322"/>
            <a:ext cx="10451909" cy="421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buClr>
                <a:srgbClr val="C61C3C"/>
              </a:buClr>
              <a:buSzPct val="143000"/>
            </a:pP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no risk of transmission as long as the viral load remains below 200 RNA copies/ml</a:t>
            </a:r>
            <a:r>
              <a:rPr lang="en-GB" altLang="en-US" sz="20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Clr>
                <a:srgbClr val="C61C3C"/>
              </a:buClr>
              <a:buSzPct val="143000"/>
            </a:pPr>
            <a:endParaRPr lang="en-GB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Clr>
                <a:srgbClr val="C61C3C"/>
              </a:buClr>
              <a:buSzPct val="143000"/>
            </a:pP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Viral load ‘blips’, where the viral load remains below 200 RNA copies/ml, are not a concern for transmission</a:t>
            </a:r>
            <a:r>
              <a:rPr lang="en-GB" altLang="en-US" sz="20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Clr>
                <a:srgbClr val="C61C3C"/>
              </a:buClr>
              <a:buSzPct val="143000"/>
            </a:pPr>
            <a:endParaRPr lang="en-GB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Clr>
                <a:srgbClr val="C61C3C"/>
              </a:buClr>
              <a:buSzPct val="143000"/>
            </a:pP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adherence is key. As long as that is maintained, people living with HIV can be confident they are maintaining an undetectable viral load.</a:t>
            </a:r>
          </a:p>
          <a:p>
            <a:pPr marL="342900" indent="-342900" eaLnBrk="1" hangingPunct="1">
              <a:buClr>
                <a:srgbClr val="C61C3C"/>
              </a:buClr>
              <a:buSzPct val="143000"/>
            </a:pPr>
            <a:endParaRPr lang="en-GB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Clr>
                <a:srgbClr val="C61C3C"/>
              </a:buClr>
              <a:buSzPct val="143000"/>
            </a:pP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Detectable viral loads in people established on therapy are not common</a:t>
            </a:r>
            <a:r>
              <a:rPr lang="en-GB" altLang="en-US" sz="20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342900" indent="-342900" eaLnBrk="1" hangingPunct="1">
              <a:buClr>
                <a:srgbClr val="C61C3C"/>
              </a:buClr>
              <a:buSzPct val="143000"/>
            </a:pPr>
            <a:endParaRPr lang="en-GB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Clr>
                <a:srgbClr val="C61C3C"/>
              </a:buClr>
              <a:buSzPct val="143000"/>
            </a:pP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U=U does not apply if the viral load is &gt; 200 RNA copies/ml</a:t>
            </a:r>
            <a:r>
              <a:rPr lang="en-GB" altLang="en-US" sz="20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81D28-0302-AC46-8636-E2C205A281BF}"/>
              </a:ext>
            </a:extLst>
          </p:cNvPr>
          <p:cNvSpPr/>
          <p:nvPr/>
        </p:nvSpPr>
        <p:spPr>
          <a:xfrm>
            <a:off x="511791" y="6399892"/>
            <a:ext cx="99029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is-IS" altLang="en-US" sz="800" dirty="0"/>
              <a:t>Rodger AJ et al. JAMA 2016;316(2):171–81</a:t>
            </a:r>
            <a:endParaRPr lang="en-US" sz="800" dirty="0"/>
          </a:p>
          <a:p>
            <a:pPr marL="228600" indent="-228600">
              <a:buFont typeface="+mj-lt"/>
              <a:buAutoNum type="arabicPeriod"/>
            </a:pPr>
            <a:r>
              <a:rPr lang="en-US" sz="800" dirty="0"/>
              <a:t>Conner et al. Durability of viral suppression with first-line antiretroviral therapy in patients with HIV in the UK: an observational cohort study. Lancet HIV. 2017;4(7):e295-e302.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384A2-9EF1-4744-BA5B-F8F9DCDA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Viral load blips and low level </a:t>
            </a:r>
            <a:r>
              <a:rPr lang="en-GB" dirty="0" err="1"/>
              <a:t>viraemia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343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B487DC-6F69-284B-B18F-4B8555FBE331}"/>
              </a:ext>
            </a:extLst>
          </p:cNvPr>
          <p:cNvSpPr txBox="1">
            <a:spLocks/>
          </p:cNvSpPr>
          <p:nvPr/>
        </p:nvSpPr>
        <p:spPr>
          <a:xfrm>
            <a:off x="609600" y="1609726"/>
            <a:ext cx="10888979" cy="42576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1C3C"/>
              </a:buClr>
              <a:buFont typeface="Arial" charset="0"/>
              <a:buChar char="•"/>
              <a:defRPr sz="1800" kern="1200" baseline="0">
                <a:solidFill>
                  <a:srgbClr val="373737"/>
                </a:solidFill>
                <a:latin typeface="Tahoma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61C3C"/>
              </a:buClr>
              <a:buFont typeface=".AppleSystemUIFont" charset="-120"/>
              <a:buChar char="-"/>
              <a:defRPr sz="1600" kern="1200" baseline="0">
                <a:solidFill>
                  <a:srgbClr val="373737"/>
                </a:solidFill>
                <a:latin typeface="Tahoma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61C3C"/>
              </a:buClr>
              <a:buFont typeface="Arial" charset="0"/>
              <a:buChar char="•"/>
              <a:defRPr sz="1600" kern="1200" baseline="0">
                <a:solidFill>
                  <a:srgbClr val="373737"/>
                </a:solidFill>
                <a:latin typeface="Tahoma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C61C3C"/>
              </a:buClr>
              <a:buFont typeface="Arial" charset="0"/>
              <a:buChar char="•"/>
              <a:defRPr sz="1600" kern="1200" baseline="0">
                <a:solidFill>
                  <a:srgbClr val="373737"/>
                </a:solidFill>
                <a:latin typeface="Tahoma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C61C3C"/>
              </a:buClr>
              <a:buFont typeface="Arial" charset="0"/>
              <a:buChar char="•"/>
              <a:defRPr sz="1600" kern="1200" baseline="0">
                <a:solidFill>
                  <a:srgbClr val="373737"/>
                </a:solidFill>
                <a:latin typeface="Tahoma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SzPct val="143000"/>
              <a:buNone/>
              <a:defRPr sz="2600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= U </a:t>
            </a:r>
            <a:r>
              <a:rPr lang="en-GB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applies to sexual transmission</a:t>
            </a:r>
          </a:p>
          <a:p>
            <a:pPr marL="0" indent="0" fontAlgn="auto">
              <a:spcAft>
                <a:spcPts val="0"/>
              </a:spcAft>
              <a:buSzPct val="143000"/>
              <a:buNone/>
              <a:defRPr sz="2600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undetectable viral load makes transmission in other settings rare – but possible</a:t>
            </a:r>
          </a:p>
          <a:p>
            <a:pPr marL="0" indent="0" fontAlgn="auto">
              <a:spcAft>
                <a:spcPts val="0"/>
              </a:spcAft>
              <a:buSzPct val="143000"/>
              <a:buNone/>
              <a:defRPr sz="2600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Suppressive maternal antiretroviral therapy significantly reduces, but does not eliminate, the risk of vertical transmission and we currently lack data to apply the U=U statement to breastfeeding.</a:t>
            </a:r>
            <a:r>
              <a:rPr lang="en-GB" sz="20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1,2,3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SzPct val="143000"/>
              <a:buNone/>
              <a:defRPr sz="2600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SzPct val="143000"/>
              <a:buNone/>
              <a:defRPr sz="2600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UK we recommend that women living with HIV do not breastfeed as </a:t>
            </a:r>
            <a:r>
              <a:rPr lang="en-GB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alternatives</a:t>
            </a:r>
            <a:r>
              <a:rPr lang="en-GB" sz="2000" baseline="30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0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 – woman can choose to breastfeed if they want to (and should be supported to do so). BHIVA has guidance and patient info on how to do this safely</a:t>
            </a:r>
            <a:r>
              <a:rPr lang="en-GB" sz="20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37D262-B1B2-7341-A799-67F9E06825B7}"/>
              </a:ext>
            </a:extLst>
          </p:cNvPr>
          <p:cNvSpPr txBox="1"/>
          <p:nvPr/>
        </p:nvSpPr>
        <p:spPr>
          <a:xfrm>
            <a:off x="407894" y="6000013"/>
            <a:ext cx="963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BHIVA guidelines.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https://www.bhiva.org/file/5f1aab1ab9aba/BHIVA-Pregnancy-guidelines-2020-3rd-interim-update.pdf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Shapiro et al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Antiretroviral Regimens in Pregnancy and Breast-Feeding in Botswana.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 Engl J Med. 2010 Jun 17; 362(24): 2282–2294.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Giuliano et al Maternal Antiretroviral Therapy for the Prevention of Mother-To-Child Transmission of HIV in Malawi: Maternal and Infant Outcomes Two Years after Delivery.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PLoS One.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 2013; 8(7): e68950.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https://journals.plos.org/plosone/article?id=10.1371/journal.pone.0068950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BHIVA guidelines for the management of HIV in pregnancy and postpartum 2018. https://www.bhiva.org/pregnancy-guidelines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F338E-A1FF-4053-A9E5-975B4A6A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Breast Feeding (and other settings)</a:t>
            </a:r>
          </a:p>
        </p:txBody>
      </p:sp>
    </p:spTree>
    <p:extLst>
      <p:ext uri="{BB962C8B-B14F-4D97-AF65-F5344CB8AC3E}">
        <p14:creationId xmlns:p14="http://schemas.microsoft.com/office/powerpoint/2010/main" val="1359238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CABED3B4-2DB4-BD40-A86D-58150FDC24BC}"/>
              </a:ext>
            </a:extLst>
          </p:cNvPr>
          <p:cNvSpPr txBox="1">
            <a:spLocks/>
          </p:cNvSpPr>
          <p:nvPr/>
        </p:nvSpPr>
        <p:spPr bwMode="auto">
          <a:xfrm>
            <a:off x="609600" y="1760447"/>
            <a:ext cx="10576560" cy="445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Clr>
                <a:srgbClr val="C61C3C"/>
              </a:buClr>
              <a:buSzPct val="143000"/>
            </a:pPr>
            <a:r>
              <a:rPr lang="en-GB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STIs do not increase the risk of transmission in the context of a viral load below 200 RNA copies/ml</a:t>
            </a:r>
          </a:p>
          <a:p>
            <a:pPr marL="342900" indent="-342900" eaLnBrk="1" hangingPunct="1">
              <a:spcBef>
                <a:spcPts val="0"/>
              </a:spcBef>
              <a:buClr>
                <a:srgbClr val="C61C3C"/>
              </a:buClr>
              <a:buSzPct val="143000"/>
            </a:pPr>
            <a:endParaRPr lang="en-GB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buClr>
                <a:srgbClr val="C61C3C"/>
              </a:buClr>
              <a:buSzPct val="143000"/>
            </a:pPr>
            <a:r>
              <a:rPr lang="en-GB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Partner 2: 18% of HIV negative and 27% of HIV positive partners reported STIs and there was still a </a:t>
            </a:r>
            <a:r>
              <a:rPr lang="en-GB" altLang="en-US" sz="24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 risk </a:t>
            </a:r>
            <a:r>
              <a:rPr lang="en-GB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HIV transmission in the context of an undetectable viral load</a:t>
            </a:r>
            <a:r>
              <a:rPr lang="en-GB" altLang="en-US" sz="2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buClr>
                <a:srgbClr val="C61C3C"/>
              </a:buClr>
              <a:buSzPct val="143000"/>
            </a:pPr>
            <a:endParaRPr lang="en-GB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50ABE5-9F77-4076-89A0-2D4912FFC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STIs?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38E32A-4444-4975-AD8D-6C3F8B62DF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417457"/>
            <a:ext cx="7856220" cy="304017"/>
          </a:xfrm>
        </p:spPr>
        <p:txBody>
          <a:bodyPr/>
          <a:lstStyle/>
          <a:p>
            <a:r>
              <a:rPr lang="is-IS" dirty="0">
                <a:solidFill>
                  <a:schemeClr val="bg1">
                    <a:lumMod val="65000"/>
                  </a:schemeClr>
                </a:solidFill>
              </a:rPr>
              <a:t>1. Rodger AJ et al.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Risk of HIV transmission through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condomless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sex in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serodifferent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gay couples with the HIV-positive partner taking suppressive antiretroviral therapy (PARTNER): final results of a multicentre, prospective, observational study. Lancet 2019 Jun 15;393(10189):2428-2438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40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6F6033-70FF-2443-A97B-7DC7C4C7E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1000"/>
            <a:ext cx="6743700" cy="47053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9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Understanding the message has significant impact for individuals living with HIV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9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9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Healthcare professionals need to adopt a consistency of message around U=U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9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9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language we use makes a difference: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B49AF4-8C10-4F2E-AC2B-7993CDA36F05}"/>
              </a:ext>
            </a:extLst>
          </p:cNvPr>
          <p:cNvGrpSpPr/>
          <p:nvPr/>
        </p:nvGrpSpPr>
        <p:grpSpPr>
          <a:xfrm>
            <a:off x="1647250" y="4356678"/>
            <a:ext cx="4722813" cy="1841213"/>
            <a:chOff x="1339275" y="4221163"/>
            <a:chExt cx="4722813" cy="1841213"/>
          </a:xfrm>
        </p:grpSpPr>
        <p:grpSp>
          <p:nvGrpSpPr>
            <p:cNvPr id="61445" name="Group 8">
              <a:extLst>
                <a:ext uri="{FF2B5EF4-FFF2-40B4-BE49-F238E27FC236}">
                  <a16:creationId xmlns:a16="http://schemas.microsoft.com/office/drawing/2014/main" id="{58FE04DB-BAEA-5546-8A6C-F93D5DCF55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7249" y="4221164"/>
              <a:ext cx="1231900" cy="785813"/>
              <a:chOff x="831272" y="4048606"/>
              <a:chExt cx="1231515" cy="78509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4BEF1F8-847F-4244-A671-45A09F3722C5}"/>
                  </a:ext>
                </a:extLst>
              </p:cNvPr>
              <p:cNvSpPr/>
              <p:nvPr/>
            </p:nvSpPr>
            <p:spPr>
              <a:xfrm>
                <a:off x="831272" y="4048606"/>
                <a:ext cx="1231515" cy="6233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ja-JP" altLang="en-US" sz="1800" i="1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rPr>
                  <a:t>“</a:t>
                </a:r>
                <a:r>
                  <a:rPr lang="en-US" altLang="ja-JP" sz="1800" i="1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rPr>
                  <a:t>Could</a:t>
                </a:r>
                <a:r>
                  <a:rPr lang="ja-JP" altLang="en-US" sz="1800" i="1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rPr>
                  <a:t>”</a:t>
                </a:r>
                <a:endParaRPr lang="en-US" altLang="en-US" sz="1800" i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Right Triangle 7">
                <a:extLst>
                  <a:ext uri="{FF2B5EF4-FFF2-40B4-BE49-F238E27FC236}">
                    <a16:creationId xmlns:a16="http://schemas.microsoft.com/office/drawing/2014/main" id="{CFA91173-AAAB-A14E-89E2-A486B0701F01}"/>
                  </a:ext>
                </a:extLst>
              </p:cNvPr>
              <p:cNvSpPr/>
              <p:nvPr/>
            </p:nvSpPr>
            <p:spPr>
              <a:xfrm flipV="1">
                <a:off x="955058" y="4671921"/>
                <a:ext cx="160288" cy="16177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/>
                  <a:cs typeface="Tahoma"/>
                </a:endParaRPr>
              </a:p>
            </p:txBody>
          </p:sp>
        </p:grpSp>
        <p:grpSp>
          <p:nvGrpSpPr>
            <p:cNvPr id="61446" name="Group 9">
              <a:extLst>
                <a:ext uri="{FF2B5EF4-FFF2-40B4-BE49-F238E27FC236}">
                  <a16:creationId xmlns:a16="http://schemas.microsoft.com/office/drawing/2014/main" id="{E084E060-5A56-D445-AD9D-3394C2364A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5525" y="4221164"/>
              <a:ext cx="1230313" cy="785813"/>
              <a:chOff x="831272" y="4048606"/>
              <a:chExt cx="1231515" cy="78509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E30F4A-1414-5946-9B47-FEECE75896F1}"/>
                  </a:ext>
                </a:extLst>
              </p:cNvPr>
              <p:cNvSpPr/>
              <p:nvPr/>
            </p:nvSpPr>
            <p:spPr>
              <a:xfrm>
                <a:off x="831272" y="4048606"/>
                <a:ext cx="1231515" cy="6233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ja-JP" altLang="en-US" sz="1800" i="1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rPr>
                  <a:t>“</a:t>
                </a:r>
                <a:r>
                  <a:rPr lang="en-US" altLang="ja-JP" sz="1800" i="1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rPr>
                  <a:t>Might</a:t>
                </a:r>
                <a:r>
                  <a:rPr lang="ja-JP" altLang="en-US" sz="1800" i="1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rPr>
                  <a:t>”</a:t>
                </a:r>
                <a:endParaRPr lang="en-US" altLang="en-US" sz="1800" i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" name="Right Triangle 11">
                <a:extLst>
                  <a:ext uri="{FF2B5EF4-FFF2-40B4-BE49-F238E27FC236}">
                    <a16:creationId xmlns:a16="http://schemas.microsoft.com/office/drawing/2014/main" id="{B789ACAD-C7D1-F24D-97FE-2FB688CB3529}"/>
                  </a:ext>
                </a:extLst>
              </p:cNvPr>
              <p:cNvSpPr/>
              <p:nvPr/>
            </p:nvSpPr>
            <p:spPr>
              <a:xfrm flipV="1">
                <a:off x="955218" y="4671921"/>
                <a:ext cx="160495" cy="16177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/>
                  <a:cs typeface="Tahoma"/>
                </a:endParaRPr>
              </a:p>
            </p:txBody>
          </p:sp>
        </p:grpSp>
        <p:grpSp>
          <p:nvGrpSpPr>
            <p:cNvPr id="61447" name="Group 12">
              <a:extLst>
                <a:ext uri="{FF2B5EF4-FFF2-40B4-BE49-F238E27FC236}">
                  <a16:creationId xmlns:a16="http://schemas.microsoft.com/office/drawing/2014/main" id="{D6F4C6B7-D251-0D4C-8174-C9B7DB8413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2212" y="4221164"/>
              <a:ext cx="1231900" cy="785813"/>
              <a:chOff x="831272" y="4048606"/>
              <a:chExt cx="1231515" cy="78509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35437BE-75EF-6249-843E-BC8FA8E278F6}"/>
                  </a:ext>
                </a:extLst>
              </p:cNvPr>
              <p:cNvSpPr/>
              <p:nvPr/>
            </p:nvSpPr>
            <p:spPr>
              <a:xfrm>
                <a:off x="831272" y="4048606"/>
                <a:ext cx="1231515" cy="6233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ja-JP" altLang="en-US" sz="1800" i="1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rPr>
                  <a:t>“</a:t>
                </a:r>
                <a:r>
                  <a:rPr lang="en-US" altLang="ja-JP" sz="1800" i="1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rPr>
                  <a:t>Low risk</a:t>
                </a:r>
                <a:r>
                  <a:rPr lang="ja-JP" altLang="en-US" sz="1800" i="1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rPr>
                  <a:t>”</a:t>
                </a:r>
                <a:endParaRPr lang="en-US" altLang="en-US" sz="1800" i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18DCCA97-CA8A-F648-AE33-7F6EF8A00FCA}"/>
                  </a:ext>
                </a:extLst>
              </p:cNvPr>
              <p:cNvSpPr/>
              <p:nvPr/>
            </p:nvSpPr>
            <p:spPr>
              <a:xfrm flipV="1">
                <a:off x="955058" y="4671921"/>
                <a:ext cx="160287" cy="16177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/>
                  <a:cs typeface="Tahoma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1604D77-3311-0B46-98E3-9B06C51C9DE4}"/>
                </a:ext>
              </a:extLst>
            </p:cNvPr>
            <p:cNvGrpSpPr/>
            <p:nvPr/>
          </p:nvGrpSpPr>
          <p:grpSpPr>
            <a:xfrm>
              <a:off x="1647154" y="5277285"/>
              <a:ext cx="1231515" cy="785091"/>
              <a:chOff x="831272" y="4048606"/>
              <a:chExt cx="1231515" cy="785091"/>
            </a:xfrm>
            <a:solidFill>
              <a:schemeClr val="accent2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B6B3DA6-0739-7A49-A01C-AF58F8DD3D4A}"/>
                  </a:ext>
                </a:extLst>
              </p:cNvPr>
              <p:cNvSpPr/>
              <p:nvPr/>
            </p:nvSpPr>
            <p:spPr>
              <a:xfrm>
                <a:off x="831272" y="4048606"/>
                <a:ext cx="1231515" cy="62345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ahoma"/>
                    <a:cs typeface="Tahoma"/>
                  </a:rPr>
                  <a:t>“Can’t”</a:t>
                </a:r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0A1DE926-5DC2-1F4F-8855-499B8C524A0F}"/>
                  </a:ext>
                </a:extLst>
              </p:cNvPr>
              <p:cNvSpPr/>
              <p:nvPr/>
            </p:nvSpPr>
            <p:spPr>
              <a:xfrm flipV="1">
                <a:off x="954425" y="4672061"/>
                <a:ext cx="161636" cy="161636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/>
                  <a:cs typeface="Tahoma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27946A0-B3BB-424A-A178-B1A542A3021C}"/>
                </a:ext>
              </a:extLst>
            </p:cNvPr>
            <p:cNvGrpSpPr/>
            <p:nvPr/>
          </p:nvGrpSpPr>
          <p:grpSpPr>
            <a:xfrm>
              <a:off x="3084947" y="5277285"/>
              <a:ext cx="1231515" cy="785091"/>
              <a:chOff x="831272" y="4048606"/>
              <a:chExt cx="1231515" cy="785091"/>
            </a:xfrm>
            <a:solidFill>
              <a:schemeClr val="accent2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B876ED0-6118-A349-B4C1-880C53010C61}"/>
                  </a:ext>
                </a:extLst>
              </p:cNvPr>
              <p:cNvSpPr/>
              <p:nvPr/>
            </p:nvSpPr>
            <p:spPr>
              <a:xfrm>
                <a:off x="831272" y="4048606"/>
                <a:ext cx="1231515" cy="62345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ahoma"/>
                    <a:cs typeface="Tahoma"/>
                  </a:rPr>
                  <a:t>“Won’t”</a:t>
                </a:r>
              </a:p>
            </p:txBody>
          </p:sp>
          <p:sp>
            <p:nvSpPr>
              <p:cNvPr id="21" name="Right Triangle 20">
                <a:extLst>
                  <a:ext uri="{FF2B5EF4-FFF2-40B4-BE49-F238E27FC236}">
                    <a16:creationId xmlns:a16="http://schemas.microsoft.com/office/drawing/2014/main" id="{945ADDC4-A168-6348-B74F-DEEA78AAE6A9}"/>
                  </a:ext>
                </a:extLst>
              </p:cNvPr>
              <p:cNvSpPr/>
              <p:nvPr/>
            </p:nvSpPr>
            <p:spPr>
              <a:xfrm flipV="1">
                <a:off x="954425" y="4672061"/>
                <a:ext cx="161636" cy="161636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/>
                  <a:cs typeface="Tahoma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DCC7669-8FC0-D04E-9BD2-F85BC1B17B98}"/>
                </a:ext>
              </a:extLst>
            </p:cNvPr>
            <p:cNvGrpSpPr/>
            <p:nvPr/>
          </p:nvGrpSpPr>
          <p:grpSpPr>
            <a:xfrm>
              <a:off x="4522740" y="5277285"/>
              <a:ext cx="1231515" cy="785091"/>
              <a:chOff x="831272" y="4048606"/>
              <a:chExt cx="1231515" cy="785091"/>
            </a:xfrm>
            <a:solidFill>
              <a:schemeClr val="accent2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8CFDA23-0B29-9349-8306-D82F2DA5A252}"/>
                  </a:ext>
                </a:extLst>
              </p:cNvPr>
              <p:cNvSpPr/>
              <p:nvPr/>
            </p:nvSpPr>
            <p:spPr>
              <a:xfrm>
                <a:off x="831272" y="4048606"/>
                <a:ext cx="1231515" cy="62345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ahoma"/>
                    <a:cs typeface="Tahoma"/>
                  </a:rPr>
                  <a:t>“No risk”</a:t>
                </a:r>
              </a:p>
            </p:txBody>
          </p:sp>
          <p:sp>
            <p:nvSpPr>
              <p:cNvPr id="24" name="Right Triangle 23">
                <a:extLst>
                  <a:ext uri="{FF2B5EF4-FFF2-40B4-BE49-F238E27FC236}">
                    <a16:creationId xmlns:a16="http://schemas.microsoft.com/office/drawing/2014/main" id="{5C9F94AF-DBE0-DA4F-B056-9BEB1296963C}"/>
                  </a:ext>
                </a:extLst>
              </p:cNvPr>
              <p:cNvSpPr/>
              <p:nvPr/>
            </p:nvSpPr>
            <p:spPr>
              <a:xfrm flipV="1">
                <a:off x="954425" y="4672061"/>
                <a:ext cx="161636" cy="161636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/>
                  <a:cs typeface="Tahoma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7F0D3A8-19C1-2943-8A9E-80B53D5B6CE2}"/>
                </a:ext>
              </a:extLst>
            </p:cNvPr>
            <p:cNvSpPr/>
            <p:nvPr/>
          </p:nvSpPr>
          <p:spPr>
            <a:xfrm>
              <a:off x="1339275" y="4221163"/>
              <a:ext cx="307975" cy="6238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B9002F"/>
                  </a:solidFill>
                </a:rPr>
                <a:t>-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BEA496-1228-6043-BC31-9DDA994C39BF}"/>
                </a:ext>
              </a:extLst>
            </p:cNvPr>
            <p:cNvSpPr/>
            <p:nvPr/>
          </p:nvSpPr>
          <p:spPr>
            <a:xfrm>
              <a:off x="1339275" y="5097463"/>
              <a:ext cx="307975" cy="6238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B9002F"/>
                  </a:solidFill>
                </a:rPr>
                <a:t>-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FC218F-BC26-004F-8684-9BF3E929BA03}"/>
                </a:ext>
              </a:extLst>
            </p:cNvPr>
            <p:cNvSpPr/>
            <p:nvPr/>
          </p:nvSpPr>
          <p:spPr>
            <a:xfrm>
              <a:off x="5754113" y="4221163"/>
              <a:ext cx="307975" cy="6238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schemeClr val="tx1"/>
                  </a:solidFill>
                  <a:latin typeface="Tahoma"/>
                  <a:cs typeface="Tahoma"/>
                </a:rPr>
                <a:t>?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BE5B3BF-7F9B-534A-A1C6-7D5DD18CAC2F}"/>
                </a:ext>
              </a:extLst>
            </p:cNvPr>
            <p:cNvSpPr/>
            <p:nvPr/>
          </p:nvSpPr>
          <p:spPr>
            <a:xfrm>
              <a:off x="5752525" y="5276852"/>
              <a:ext cx="307975" cy="6238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schemeClr val="tx1"/>
                  </a:solidFill>
                  <a:latin typeface="Tahoma"/>
                  <a:cs typeface="Tahoma"/>
                </a:rPr>
                <a:t>?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D583CEB-8895-B84A-A9BE-F487D28CDB2F}"/>
              </a:ext>
            </a:extLst>
          </p:cNvPr>
          <p:cNvSpPr/>
          <p:nvPr/>
        </p:nvSpPr>
        <p:spPr>
          <a:xfrm>
            <a:off x="8004810" y="4623435"/>
            <a:ext cx="2693988" cy="18811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US" altLang="en-US" sz="18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Can</a:t>
            </a:r>
            <a:r>
              <a:rPr lang="ja-JP" altLang="en-US" sz="18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’</a:t>
            </a:r>
            <a:r>
              <a:rPr lang="en-US" altLang="ja-JP" sz="18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 pass it on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en-US" altLang="en-US" sz="18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Cannot transmit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en-US" altLang="en-US" sz="18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Zero risk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en-US" altLang="en-US" sz="18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Prevents HIV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00970E-5AB9-1645-8A32-CFB4F7A4BAE6}"/>
              </a:ext>
            </a:extLst>
          </p:cNvPr>
          <p:cNvSpPr/>
          <p:nvPr/>
        </p:nvSpPr>
        <p:spPr>
          <a:xfrm>
            <a:off x="8004810" y="1802449"/>
            <a:ext cx="2693988" cy="1882775"/>
          </a:xfrm>
          <a:prstGeom prst="rect">
            <a:avLst/>
          </a:prstGeom>
          <a:solidFill>
            <a:srgbClr val="4D37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Tahoma"/>
                <a:cs typeface="Tahoma"/>
              </a:rPr>
              <a:t>Extremely unlikely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Tahoma"/>
                <a:cs typeface="Tahoma"/>
              </a:rPr>
              <a:t>Nearly impossible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Tahoma"/>
                <a:cs typeface="Tahoma"/>
              </a:rPr>
              <a:t>Close to zero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Tahoma"/>
                <a:cs typeface="Tahoma"/>
              </a:rPr>
              <a:t>Helps prevent HIV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0E12A7F5-8F7B-9E4B-AC1D-BC69FFA42178}"/>
              </a:ext>
            </a:extLst>
          </p:cNvPr>
          <p:cNvSpPr/>
          <p:nvPr/>
        </p:nvSpPr>
        <p:spPr>
          <a:xfrm>
            <a:off x="9082723" y="3824923"/>
            <a:ext cx="533400" cy="685800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95EA25-0F86-47E7-9AB5-CD5EE942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9829"/>
            <a:ext cx="8333232" cy="1143000"/>
          </a:xfrm>
        </p:spPr>
        <p:txBody>
          <a:bodyPr/>
          <a:lstStyle/>
          <a:p>
            <a:r>
              <a:rPr lang="en-GB" dirty="0"/>
              <a:t>The language we use</a:t>
            </a:r>
            <a:br>
              <a:rPr lang="en-GB" dirty="0"/>
            </a:br>
            <a:r>
              <a:rPr lang="en-GB" dirty="0"/>
              <a:t>If you believe it, so will they….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A6F28-D498-9B48-8BAC-353EB1752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988"/>
            <a:ext cx="10581564" cy="47053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BHIVA statement on U=U</a:t>
            </a:r>
          </a:p>
          <a:p>
            <a:pPr marL="0" indent="0">
              <a:buNone/>
              <a:defRPr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urge health care professionals to 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U=U proactively with all people living with HIV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appropriate points during care including, but not limited to:- at diagnosis, when initiating treatment, to encourage adherence, when undetectable, and if planning to conceive.</a:t>
            </a:r>
          </a:p>
          <a:p>
            <a:pPr>
              <a:defRPr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recommend consistent and unambiguous terminology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discussing U=U such as "no risk" or "zero risk" of sexual transmission of HIV, avoiding terms like "negligible risk" and "minimal risk."</a:t>
            </a:r>
          </a:p>
          <a:p>
            <a:pPr marL="0" indent="0">
              <a:buNone/>
              <a:defRPr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36438-1C04-1C43-87C6-54DADFEC44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0" y="6416675"/>
            <a:ext cx="82296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BHIVA encourages universal promotion of Undetectable=Untransmittable (U=U), via </a:t>
            </a:r>
            <a:r>
              <a:rPr lang="en-GB" dirty="0">
                <a:hlinkClick r:id="rId2"/>
              </a:rPr>
              <a:t>https://www.bhiva.org/BHIVA-encourages-universal-promotion-of-U-U</a:t>
            </a:r>
            <a:r>
              <a:rPr lang="en-GB" dirty="0"/>
              <a:t> 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56088EF9-011D-4842-BDF4-48A06F146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165" y="5456412"/>
            <a:ext cx="1785323" cy="6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2153EE-DA86-42A3-BEBD-195CE52E0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9829"/>
            <a:ext cx="9913620" cy="1143000"/>
          </a:xfrm>
        </p:spPr>
        <p:txBody>
          <a:bodyPr/>
          <a:lstStyle/>
          <a:p>
            <a:r>
              <a:rPr lang="en-GB" dirty="0"/>
              <a:t>British HIV Association (BHIVA) are clear on U = U</a:t>
            </a:r>
          </a:p>
        </p:txBody>
      </p:sp>
    </p:spTree>
    <p:extLst>
      <p:ext uri="{BB962C8B-B14F-4D97-AF65-F5344CB8AC3E}">
        <p14:creationId xmlns:p14="http://schemas.microsoft.com/office/powerpoint/2010/main" val="1461249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Title 10">
            <a:extLst>
              <a:ext uri="{FF2B5EF4-FFF2-40B4-BE49-F238E27FC236}">
                <a16:creationId xmlns:a16="http://schemas.microsoft.com/office/drawing/2014/main" id="{25CEC541-E7C4-6546-893B-A6E12CCB4D0C}"/>
              </a:ext>
            </a:extLst>
          </p:cNvPr>
          <p:cNvSpPr txBox="1">
            <a:spLocks/>
          </p:cNvSpPr>
          <p:nvPr/>
        </p:nvSpPr>
        <p:spPr bwMode="auto">
          <a:xfrm>
            <a:off x="6102350" y="4801975"/>
            <a:ext cx="39497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altLang="en-US" sz="3600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CantPassItOn</a:t>
            </a:r>
            <a:endParaRPr lang="en-US" altLang="en-US" sz="3600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altLang="en-US" sz="3600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UequalsU</a:t>
            </a:r>
            <a:r>
              <a:rPr lang="en-US" altLang="en-US" sz="36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3494" name="Rectangle 5">
            <a:extLst>
              <a:ext uri="{FF2B5EF4-FFF2-40B4-BE49-F238E27FC236}">
                <a16:creationId xmlns:a16="http://schemas.microsoft.com/office/drawing/2014/main" id="{F5F95C46-9132-8F42-B7C3-8887794FD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10" y="6390667"/>
            <a:ext cx="39623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tx1"/>
                </a:solidFill>
                <a:hlinkClick r:id="rId2"/>
              </a:rPr>
              <a:t>www.tht.org.uk</a:t>
            </a:r>
            <a:r>
              <a:rPr lang="en-GB" altLang="en-US" sz="800" dirty="0">
                <a:solidFill>
                  <a:schemeClr val="tx1"/>
                </a:solidFill>
              </a:rPr>
              <a:t> accessed July 2021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tx1"/>
                </a:solidFill>
                <a:hlinkClick r:id="rId3"/>
              </a:rPr>
              <a:t>www.preventionaccess.org</a:t>
            </a:r>
            <a:r>
              <a:rPr lang="en-GB" altLang="en-US" sz="800" dirty="0">
                <a:solidFill>
                  <a:schemeClr val="tx1"/>
                </a:solidFill>
              </a:rPr>
              <a:t> accessed July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7D9A7-78C5-45CC-BCE3-DF48113D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Zero risk, Zero excuses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02" y="1797518"/>
            <a:ext cx="5279571" cy="30044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14" y="1658419"/>
            <a:ext cx="3439486" cy="383376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A473C3A2-1A49-3B43-A608-D657A1C0F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2052639"/>
            <a:ext cx="8001000" cy="771525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Any questions?</a:t>
            </a:r>
          </a:p>
        </p:txBody>
      </p:sp>
      <p:sp>
        <p:nvSpPr>
          <p:cNvPr id="64515" name="Subtitle 2">
            <a:extLst>
              <a:ext uri="{FF2B5EF4-FFF2-40B4-BE49-F238E27FC236}">
                <a16:creationId xmlns:a16="http://schemas.microsoft.com/office/drawing/2014/main" id="{53963A17-3490-CD4A-BDC1-D9BB2EA84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3095626"/>
            <a:ext cx="7315200" cy="525463"/>
          </a:xfrm>
        </p:spPr>
        <p:txBody>
          <a:bodyPr/>
          <a:lstStyle/>
          <a:p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5">
            <a:extLst>
              <a:ext uri="{FF2B5EF4-FFF2-40B4-BE49-F238E27FC236}">
                <a16:creationId xmlns:a16="http://schemas.microsoft.com/office/drawing/2014/main" id="{5C0899E1-CDA9-C046-BA7A-40E4601C3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51000"/>
            <a:ext cx="8229600" cy="47053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Rakai study of 415 HIV </a:t>
            </a:r>
            <a:r>
              <a:rPr lang="en-US" altLang="en-US" sz="2000" b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serodifferent</a:t>
            </a:r>
            <a:r>
              <a:rPr lang="en-US" altLang="en-US" sz="20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heterosexual couples in Uganda</a:t>
            </a:r>
          </a:p>
        </p:txBody>
      </p:sp>
      <p:sp>
        <p:nvSpPr>
          <p:cNvPr id="11268" name="Text Placeholder 6">
            <a:extLst>
              <a:ext uri="{FF2B5EF4-FFF2-40B4-BE49-F238E27FC236}">
                <a16:creationId xmlns:a16="http://schemas.microsoft.com/office/drawing/2014/main" id="{D713461F-F174-4549-83AE-0793AE2A8E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185" y="6390061"/>
            <a:ext cx="8229600" cy="304800"/>
          </a:xfrm>
        </p:spPr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n-US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RNA, ribonucleic acid; VL, viral load.</a:t>
            </a:r>
          </a:p>
          <a:p>
            <a:pPr eaLnBrk="1" hangingPunct="1"/>
            <a:r>
              <a:rPr lang="en-US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Quinn TC et al. N </a:t>
            </a:r>
            <a:r>
              <a:rPr lang="en-US" altLang="en-US" dirty="0" err="1">
                <a:solidFill>
                  <a:srgbClr val="9B9B9B"/>
                </a:solidFill>
                <a:ea typeface="ＭＳ Ｐゴシック" panose="020B0600070205080204" pitchFamily="34" charset="-128"/>
              </a:rPr>
              <a:t>Engl</a:t>
            </a:r>
            <a:r>
              <a:rPr lang="en-US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 J Med 2000;342:921–9.</a:t>
            </a:r>
          </a:p>
        </p:txBody>
      </p:sp>
      <p:sp>
        <p:nvSpPr>
          <p:cNvPr id="11269" name="Content Placeholder 5">
            <a:extLst>
              <a:ext uri="{FF2B5EF4-FFF2-40B4-BE49-F238E27FC236}">
                <a16:creationId xmlns:a16="http://schemas.microsoft.com/office/drawing/2014/main" id="{84AB0CD5-767F-7A41-B011-65FDB931405A}"/>
              </a:ext>
            </a:extLst>
          </p:cNvPr>
          <p:cNvSpPr txBox="1">
            <a:spLocks/>
          </p:cNvSpPr>
          <p:nvPr/>
        </p:nvSpPr>
        <p:spPr bwMode="auto">
          <a:xfrm>
            <a:off x="1981200" y="6035675"/>
            <a:ext cx="8585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C61C3C"/>
              </a:buClr>
              <a:buFont typeface="Arial" panose="020B0604020202020204" pitchFamily="34" charset="0"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 cases of transmission to sexual partners observed for patients with VL &lt;1,500 copies/mL</a:t>
            </a:r>
          </a:p>
        </p:txBody>
      </p:sp>
      <p:grpSp>
        <p:nvGrpSpPr>
          <p:cNvPr id="11270" name="Group 21">
            <a:extLst>
              <a:ext uri="{FF2B5EF4-FFF2-40B4-BE49-F238E27FC236}">
                <a16:creationId xmlns:a16="http://schemas.microsoft.com/office/drawing/2014/main" id="{7AFDAEF2-0594-7B47-973E-799554DAE10C}"/>
              </a:ext>
            </a:extLst>
          </p:cNvPr>
          <p:cNvGrpSpPr>
            <a:grpSpLocks/>
          </p:cNvGrpSpPr>
          <p:nvPr/>
        </p:nvGrpSpPr>
        <p:grpSpPr bwMode="auto">
          <a:xfrm>
            <a:off x="2838451" y="2220914"/>
            <a:ext cx="7248525" cy="2312987"/>
            <a:chOff x="1491879" y="2221651"/>
            <a:chExt cx="7071178" cy="231266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38015F0-1B35-A243-A765-E3BF0D03B961}"/>
                </a:ext>
              </a:extLst>
            </p:cNvPr>
            <p:cNvCxnSpPr/>
            <p:nvPr/>
          </p:nvCxnSpPr>
          <p:spPr>
            <a:xfrm flipH="1">
              <a:off x="1491879" y="2221651"/>
              <a:ext cx="7071178" cy="0"/>
            </a:xfrm>
            <a:prstGeom prst="line">
              <a:avLst/>
            </a:prstGeom>
            <a:ln w="6350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D119EB-67B7-4E45-9392-172993A5EADE}"/>
                </a:ext>
              </a:extLst>
            </p:cNvPr>
            <p:cNvCxnSpPr/>
            <p:nvPr/>
          </p:nvCxnSpPr>
          <p:spPr>
            <a:xfrm flipH="1">
              <a:off x="1491879" y="2607359"/>
              <a:ext cx="7071178" cy="0"/>
            </a:xfrm>
            <a:prstGeom prst="line">
              <a:avLst/>
            </a:prstGeom>
            <a:ln w="6350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8590401-5889-AF49-8351-6D5C5F0D1863}"/>
                </a:ext>
              </a:extLst>
            </p:cNvPr>
            <p:cNvCxnSpPr/>
            <p:nvPr/>
          </p:nvCxnSpPr>
          <p:spPr>
            <a:xfrm flipH="1">
              <a:off x="1491879" y="3378776"/>
              <a:ext cx="7071178" cy="0"/>
            </a:xfrm>
            <a:prstGeom prst="line">
              <a:avLst/>
            </a:prstGeom>
            <a:ln w="6350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981803F-C10D-854A-A010-39908C571B17}"/>
                </a:ext>
              </a:extLst>
            </p:cNvPr>
            <p:cNvCxnSpPr/>
            <p:nvPr/>
          </p:nvCxnSpPr>
          <p:spPr>
            <a:xfrm flipH="1">
              <a:off x="1491879" y="3762898"/>
              <a:ext cx="7071178" cy="0"/>
            </a:xfrm>
            <a:prstGeom prst="line">
              <a:avLst/>
            </a:prstGeom>
            <a:ln w="6350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19CAD8-1F27-8A43-90A8-7D60D5B424D6}"/>
                </a:ext>
              </a:extLst>
            </p:cNvPr>
            <p:cNvCxnSpPr/>
            <p:nvPr/>
          </p:nvCxnSpPr>
          <p:spPr>
            <a:xfrm flipH="1">
              <a:off x="1491879" y="4148607"/>
              <a:ext cx="7071178" cy="0"/>
            </a:xfrm>
            <a:prstGeom prst="line">
              <a:avLst/>
            </a:prstGeom>
            <a:ln w="6350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B9C9E19-55E8-7342-8539-94F1EB139C5D}"/>
                </a:ext>
              </a:extLst>
            </p:cNvPr>
            <p:cNvCxnSpPr/>
            <p:nvPr/>
          </p:nvCxnSpPr>
          <p:spPr>
            <a:xfrm flipH="1">
              <a:off x="1491879" y="4534315"/>
              <a:ext cx="7071178" cy="0"/>
            </a:xfrm>
            <a:prstGeom prst="line">
              <a:avLst/>
            </a:prstGeom>
            <a:ln w="6350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5F184BE-349B-7744-A3AD-B9B45D8225D4}"/>
                </a:ext>
              </a:extLst>
            </p:cNvPr>
            <p:cNvCxnSpPr/>
            <p:nvPr/>
          </p:nvCxnSpPr>
          <p:spPr>
            <a:xfrm flipH="1">
              <a:off x="1491879" y="2993068"/>
              <a:ext cx="7071178" cy="0"/>
            </a:xfrm>
            <a:prstGeom prst="line">
              <a:avLst/>
            </a:prstGeom>
            <a:ln w="6350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1" name="Group 75">
            <a:extLst>
              <a:ext uri="{FF2B5EF4-FFF2-40B4-BE49-F238E27FC236}">
                <a16:creationId xmlns:a16="http://schemas.microsoft.com/office/drawing/2014/main" id="{724AC29F-D96D-A84D-A608-E06BE55FD004}"/>
              </a:ext>
            </a:extLst>
          </p:cNvPr>
          <p:cNvGrpSpPr>
            <a:grpSpLocks/>
          </p:cNvGrpSpPr>
          <p:nvPr/>
        </p:nvGrpSpPr>
        <p:grpSpPr bwMode="auto">
          <a:xfrm>
            <a:off x="8342314" y="2954339"/>
            <a:ext cx="1616075" cy="1965325"/>
            <a:chOff x="6818715" y="2954406"/>
            <a:chExt cx="1616318" cy="1965355"/>
          </a:xfrm>
        </p:grpSpPr>
        <p:grpSp>
          <p:nvGrpSpPr>
            <p:cNvPr id="11343" name="Group 63">
              <a:extLst>
                <a:ext uri="{FF2B5EF4-FFF2-40B4-BE49-F238E27FC236}">
                  <a16:creationId xmlns:a16="http://schemas.microsoft.com/office/drawing/2014/main" id="{6711B18F-0731-5949-BE3D-D4E041C69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4373" y="4459464"/>
              <a:ext cx="83190" cy="460297"/>
              <a:chOff x="884590" y="2356939"/>
              <a:chExt cx="83190" cy="460297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E7845A6-8BEC-214D-AC69-91C5FAC46005}"/>
                  </a:ext>
                </a:extLst>
              </p:cNvPr>
              <p:cNvCxnSpPr/>
              <p:nvPr/>
            </p:nvCxnSpPr>
            <p:spPr>
              <a:xfrm>
                <a:off x="926117" y="2356854"/>
                <a:ext cx="0" cy="460382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0F7AF66-C2C4-EA49-9D4F-777EF36006D7}"/>
                  </a:ext>
                </a:extLst>
              </p:cNvPr>
              <p:cNvCxnSpPr/>
              <p:nvPr/>
            </p:nvCxnSpPr>
            <p:spPr>
              <a:xfrm>
                <a:off x="884836" y="2356854"/>
                <a:ext cx="82563" cy="0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44" name="Group 66">
              <a:extLst>
                <a:ext uri="{FF2B5EF4-FFF2-40B4-BE49-F238E27FC236}">
                  <a16:creationId xmlns:a16="http://schemas.microsoft.com/office/drawing/2014/main" id="{BEAA7EF6-5662-A24F-9AA1-39AB1013E6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69620" y="3799501"/>
              <a:ext cx="83190" cy="460297"/>
              <a:chOff x="884590" y="2356939"/>
              <a:chExt cx="83190" cy="460297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9C8F8BA-ED4D-9F44-888C-C0AD9600A8DA}"/>
                  </a:ext>
                </a:extLst>
              </p:cNvPr>
              <p:cNvCxnSpPr/>
              <p:nvPr/>
            </p:nvCxnSpPr>
            <p:spPr>
              <a:xfrm>
                <a:off x="925911" y="2356407"/>
                <a:ext cx="0" cy="460382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BF23ABC4-443C-6649-9391-508AE6B05615}"/>
                  </a:ext>
                </a:extLst>
              </p:cNvPr>
              <p:cNvCxnSpPr/>
              <p:nvPr/>
            </p:nvCxnSpPr>
            <p:spPr>
              <a:xfrm>
                <a:off x="884630" y="2356407"/>
                <a:ext cx="82563" cy="0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45" name="Group 69">
              <a:extLst>
                <a:ext uri="{FF2B5EF4-FFF2-40B4-BE49-F238E27FC236}">
                  <a16:creationId xmlns:a16="http://schemas.microsoft.com/office/drawing/2014/main" id="{EDCF96A7-6EAF-C248-B83E-FFE7BD15F4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04867" y="3195646"/>
              <a:ext cx="83190" cy="460297"/>
              <a:chOff x="884590" y="2356939"/>
              <a:chExt cx="83190" cy="460297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A268D21-1BD9-A048-8A34-A3274CB556FA}"/>
                  </a:ext>
                </a:extLst>
              </p:cNvPr>
              <p:cNvCxnSpPr/>
              <p:nvPr/>
            </p:nvCxnSpPr>
            <p:spPr>
              <a:xfrm>
                <a:off x="925704" y="2357003"/>
                <a:ext cx="0" cy="460382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1AE28AD4-8ABB-384C-935E-9BA3BED1AC78}"/>
                  </a:ext>
                </a:extLst>
              </p:cNvPr>
              <p:cNvCxnSpPr/>
              <p:nvPr/>
            </p:nvCxnSpPr>
            <p:spPr>
              <a:xfrm>
                <a:off x="884423" y="2357003"/>
                <a:ext cx="82563" cy="0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46" name="Group 72">
              <a:extLst>
                <a:ext uri="{FF2B5EF4-FFF2-40B4-BE49-F238E27FC236}">
                  <a16:creationId xmlns:a16="http://schemas.microsoft.com/office/drawing/2014/main" id="{9D9C2F0E-2EFB-2F49-AF2A-06EEAC2CA4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40114" y="2954406"/>
              <a:ext cx="83190" cy="460297"/>
              <a:chOff x="884590" y="2356939"/>
              <a:chExt cx="83190" cy="460297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6DB3CC8-13D4-BD40-9E4D-94DCBE8E7E7D}"/>
                  </a:ext>
                </a:extLst>
              </p:cNvPr>
              <p:cNvCxnSpPr/>
              <p:nvPr/>
            </p:nvCxnSpPr>
            <p:spPr>
              <a:xfrm>
                <a:off x="927087" y="2356939"/>
                <a:ext cx="0" cy="460382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47C340F0-68FB-D543-9247-5A5098412E40}"/>
                  </a:ext>
                </a:extLst>
              </p:cNvPr>
              <p:cNvCxnSpPr/>
              <p:nvPr/>
            </p:nvCxnSpPr>
            <p:spPr>
              <a:xfrm>
                <a:off x="884217" y="2356939"/>
                <a:ext cx="84151" cy="0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47" name="Group 34">
              <a:extLst>
                <a:ext uri="{FF2B5EF4-FFF2-40B4-BE49-F238E27FC236}">
                  <a16:creationId xmlns:a16="http://schemas.microsoft.com/office/drawing/2014/main" id="{C1F3BB0B-1D3E-754D-BAAA-FB56568E6E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18715" y="3400167"/>
              <a:ext cx="1616318" cy="1519594"/>
              <a:chOff x="6818715" y="3400167"/>
              <a:chExt cx="1616318" cy="1519594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29DF07A-2B29-D340-A173-DCBB2B33C014}"/>
                  </a:ext>
                </a:extLst>
              </p:cNvPr>
              <p:cNvSpPr/>
              <p:nvPr/>
            </p:nvSpPr>
            <p:spPr>
              <a:xfrm>
                <a:off x="6818715" y="4630832"/>
                <a:ext cx="311197" cy="288929"/>
              </a:xfrm>
              <a:prstGeom prst="rect">
                <a:avLst/>
              </a:prstGeom>
              <a:solidFill>
                <a:srgbClr val="4D376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91EF553-AB79-4746-9826-5490249C1FCB}"/>
                  </a:ext>
                </a:extLst>
              </p:cNvPr>
              <p:cNvSpPr/>
              <p:nvPr/>
            </p:nvSpPr>
            <p:spPr>
              <a:xfrm>
                <a:off x="7253755" y="4070435"/>
                <a:ext cx="311197" cy="849326"/>
              </a:xfrm>
              <a:prstGeom prst="rect">
                <a:avLst/>
              </a:prstGeom>
              <a:solidFill>
                <a:srgbClr val="4D376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F93C930-AEB2-0F44-9BFB-3009A711CB4F}"/>
                  </a:ext>
                </a:extLst>
              </p:cNvPr>
              <p:cNvSpPr/>
              <p:nvPr/>
            </p:nvSpPr>
            <p:spPr>
              <a:xfrm>
                <a:off x="7688796" y="3487814"/>
                <a:ext cx="311197" cy="1431947"/>
              </a:xfrm>
              <a:prstGeom prst="rect">
                <a:avLst/>
              </a:prstGeom>
              <a:solidFill>
                <a:srgbClr val="4D376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A8B497B-D979-7240-82DC-7561488F3EE4}"/>
                  </a:ext>
                </a:extLst>
              </p:cNvPr>
              <p:cNvSpPr/>
              <p:nvPr/>
            </p:nvSpPr>
            <p:spPr>
              <a:xfrm>
                <a:off x="8123836" y="3400500"/>
                <a:ext cx="311197" cy="1519261"/>
              </a:xfrm>
              <a:prstGeom prst="rect">
                <a:avLst/>
              </a:prstGeom>
              <a:solidFill>
                <a:srgbClr val="4D376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1272" name="Group 76">
            <a:extLst>
              <a:ext uri="{FF2B5EF4-FFF2-40B4-BE49-F238E27FC236}">
                <a16:creationId xmlns:a16="http://schemas.microsoft.com/office/drawing/2014/main" id="{329A8D14-C0E1-6A44-87BA-53A23887E664}"/>
              </a:ext>
            </a:extLst>
          </p:cNvPr>
          <p:cNvGrpSpPr>
            <a:grpSpLocks/>
          </p:cNvGrpSpPr>
          <p:nvPr/>
        </p:nvGrpSpPr>
        <p:grpSpPr bwMode="auto">
          <a:xfrm>
            <a:off x="5964239" y="2659063"/>
            <a:ext cx="1616075" cy="2260600"/>
            <a:chOff x="4439473" y="2659276"/>
            <a:chExt cx="1616318" cy="2260485"/>
          </a:xfrm>
        </p:grpSpPr>
        <p:grpSp>
          <p:nvGrpSpPr>
            <p:cNvPr id="11326" name="Group 51">
              <a:extLst>
                <a:ext uri="{FF2B5EF4-FFF2-40B4-BE49-F238E27FC236}">
                  <a16:creationId xmlns:a16="http://schemas.microsoft.com/office/drawing/2014/main" id="{E28A2AD1-57E7-A346-ACFB-E7022D533E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5593" y="4259798"/>
              <a:ext cx="83190" cy="460297"/>
              <a:chOff x="884590" y="2356939"/>
              <a:chExt cx="83190" cy="460297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8FD81F9-5090-7C4C-B6BB-C181FB0D6835}"/>
                  </a:ext>
                </a:extLst>
              </p:cNvPr>
              <p:cNvCxnSpPr/>
              <p:nvPr/>
            </p:nvCxnSpPr>
            <p:spPr>
              <a:xfrm>
                <a:off x="927244" y="2356536"/>
                <a:ext cx="0" cy="460352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2164A02-5D51-144C-AAC8-37F111FC2DD9}"/>
                  </a:ext>
                </a:extLst>
              </p:cNvPr>
              <p:cNvCxnSpPr/>
              <p:nvPr/>
            </p:nvCxnSpPr>
            <p:spPr>
              <a:xfrm>
                <a:off x="884374" y="2356536"/>
                <a:ext cx="84151" cy="0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27" name="Group 54">
              <a:extLst>
                <a:ext uri="{FF2B5EF4-FFF2-40B4-BE49-F238E27FC236}">
                  <a16:creationId xmlns:a16="http://schemas.microsoft.com/office/drawing/2014/main" id="{04D1A06A-571A-4A4A-8299-81D8984576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0840" y="3409157"/>
              <a:ext cx="83190" cy="460297"/>
              <a:chOff x="884590" y="2356939"/>
              <a:chExt cx="83190" cy="460297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D2698EF-7BD2-5442-896D-BBA1CB4E8EA0}"/>
                  </a:ext>
                </a:extLst>
              </p:cNvPr>
              <p:cNvCxnSpPr/>
              <p:nvPr/>
            </p:nvCxnSpPr>
            <p:spPr>
              <a:xfrm>
                <a:off x="927038" y="2356320"/>
                <a:ext cx="0" cy="460352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9E757DE-C54E-424B-B247-AC0C91F45433}"/>
                  </a:ext>
                </a:extLst>
              </p:cNvPr>
              <p:cNvCxnSpPr/>
              <p:nvPr/>
            </p:nvCxnSpPr>
            <p:spPr>
              <a:xfrm>
                <a:off x="884168" y="2356320"/>
                <a:ext cx="84151" cy="0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28" name="Group 57">
              <a:extLst>
                <a:ext uri="{FF2B5EF4-FFF2-40B4-BE49-F238E27FC236}">
                  <a16:creationId xmlns:a16="http://schemas.microsoft.com/office/drawing/2014/main" id="{7104665F-BB3C-C044-93FE-CC14888FA9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6087" y="3896538"/>
              <a:ext cx="83190" cy="460297"/>
              <a:chOff x="884590" y="2356939"/>
              <a:chExt cx="83190" cy="460297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E8EADC3-9FB9-A646-9440-B7492E0D4E20}"/>
                  </a:ext>
                </a:extLst>
              </p:cNvPr>
              <p:cNvCxnSpPr/>
              <p:nvPr/>
            </p:nvCxnSpPr>
            <p:spPr>
              <a:xfrm>
                <a:off x="926831" y="2356276"/>
                <a:ext cx="0" cy="460352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650472-99B8-2845-83E8-57A932B1133A}"/>
                  </a:ext>
                </a:extLst>
              </p:cNvPr>
              <p:cNvCxnSpPr/>
              <p:nvPr/>
            </p:nvCxnSpPr>
            <p:spPr>
              <a:xfrm>
                <a:off x="883961" y="2356276"/>
                <a:ext cx="84151" cy="0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29" name="Group 60">
              <a:extLst>
                <a:ext uri="{FF2B5EF4-FFF2-40B4-BE49-F238E27FC236}">
                  <a16:creationId xmlns:a16="http://schemas.microsoft.com/office/drawing/2014/main" id="{4450E70C-DA86-8740-8DA9-F7873EA0D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1334" y="2659276"/>
              <a:ext cx="83190" cy="460297"/>
              <a:chOff x="884590" y="2356939"/>
              <a:chExt cx="83190" cy="460297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A1FE9DB-94E0-C04D-AE72-73E9C11E2189}"/>
                  </a:ext>
                </a:extLst>
              </p:cNvPr>
              <p:cNvCxnSpPr/>
              <p:nvPr/>
            </p:nvCxnSpPr>
            <p:spPr>
              <a:xfrm>
                <a:off x="926625" y="2356939"/>
                <a:ext cx="0" cy="460352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A6F40D7-4C34-934F-84BD-C6AC6FDBCA6B}"/>
                  </a:ext>
                </a:extLst>
              </p:cNvPr>
              <p:cNvCxnSpPr/>
              <p:nvPr/>
            </p:nvCxnSpPr>
            <p:spPr>
              <a:xfrm>
                <a:off x="885343" y="2356939"/>
                <a:ext cx="82563" cy="0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30" name="Group 35">
              <a:extLst>
                <a:ext uri="{FF2B5EF4-FFF2-40B4-BE49-F238E27FC236}">
                  <a16:creationId xmlns:a16="http://schemas.microsoft.com/office/drawing/2014/main" id="{E28AD954-5BCB-3C4B-AECD-E9A5FB4C32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9473" y="2992539"/>
              <a:ext cx="1616318" cy="1927222"/>
              <a:chOff x="4439473" y="2992539"/>
              <a:chExt cx="1616318" cy="192722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3B61588-2C59-1F46-BDF3-CE62BA4D5DF7}"/>
                  </a:ext>
                </a:extLst>
              </p:cNvPr>
              <p:cNvSpPr/>
              <p:nvPr/>
            </p:nvSpPr>
            <p:spPr>
              <a:xfrm>
                <a:off x="4439473" y="4500682"/>
                <a:ext cx="311197" cy="419079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803D479-A8EF-BC4A-959A-88A28ABD3A1A}"/>
                  </a:ext>
                </a:extLst>
              </p:cNvPr>
              <p:cNvSpPr/>
              <p:nvPr/>
            </p:nvSpPr>
            <p:spPr>
              <a:xfrm>
                <a:off x="4874513" y="3764120"/>
                <a:ext cx="311197" cy="115564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4BA65CD-9F60-954B-AC69-506A724DB4D6}"/>
                  </a:ext>
                </a:extLst>
              </p:cNvPr>
              <p:cNvSpPr/>
              <p:nvPr/>
            </p:nvSpPr>
            <p:spPr>
              <a:xfrm>
                <a:off x="5309554" y="4103827"/>
                <a:ext cx="311197" cy="815934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2ED2E52-E981-9749-87E7-E439B7C5E952}"/>
                  </a:ext>
                </a:extLst>
              </p:cNvPr>
              <p:cNvSpPr/>
              <p:nvPr/>
            </p:nvSpPr>
            <p:spPr>
              <a:xfrm>
                <a:off x="5744594" y="2992634"/>
                <a:ext cx="311197" cy="1927127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1273" name="Group 77">
            <a:extLst>
              <a:ext uri="{FF2B5EF4-FFF2-40B4-BE49-F238E27FC236}">
                <a16:creationId xmlns:a16="http://schemas.microsoft.com/office/drawing/2014/main" id="{98790CB7-16D3-424C-830E-2C99FE47AB08}"/>
              </a:ext>
            </a:extLst>
          </p:cNvPr>
          <p:cNvGrpSpPr>
            <a:grpSpLocks/>
          </p:cNvGrpSpPr>
          <p:nvPr/>
        </p:nvGrpSpPr>
        <p:grpSpPr bwMode="auto">
          <a:xfrm>
            <a:off x="3592514" y="2870201"/>
            <a:ext cx="1616075" cy="2049463"/>
            <a:chOff x="2068665" y="2870470"/>
            <a:chExt cx="1616318" cy="2049291"/>
          </a:xfrm>
        </p:grpSpPr>
        <p:grpSp>
          <p:nvGrpSpPr>
            <p:cNvPr id="11309" name="Group 41">
              <a:extLst>
                <a:ext uri="{FF2B5EF4-FFF2-40B4-BE49-F238E27FC236}">
                  <a16:creationId xmlns:a16="http://schemas.microsoft.com/office/drawing/2014/main" id="{56D8D7A2-C4F9-404D-B9A3-0592765D2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2358" y="4426188"/>
              <a:ext cx="83190" cy="460297"/>
              <a:chOff x="884590" y="2356939"/>
              <a:chExt cx="83190" cy="460297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C51F940-0B9C-3947-BBA5-8FB8EE60B8E0}"/>
                  </a:ext>
                </a:extLst>
              </p:cNvPr>
              <p:cNvCxnSpPr/>
              <p:nvPr/>
            </p:nvCxnSpPr>
            <p:spPr>
              <a:xfrm>
                <a:off x="926496" y="2356840"/>
                <a:ext cx="0" cy="460336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6AE124D-42E3-ED45-8488-3F9C73A9A14A}"/>
                  </a:ext>
                </a:extLst>
              </p:cNvPr>
              <p:cNvCxnSpPr/>
              <p:nvPr/>
            </p:nvCxnSpPr>
            <p:spPr>
              <a:xfrm>
                <a:off x="885214" y="2356840"/>
                <a:ext cx="82563" cy="0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10" name="Group 42">
              <a:extLst>
                <a:ext uri="{FF2B5EF4-FFF2-40B4-BE49-F238E27FC236}">
                  <a16:creationId xmlns:a16="http://schemas.microsoft.com/office/drawing/2014/main" id="{D0A37C78-7DD3-0C42-9D2A-B44DB26FC0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7605" y="3727048"/>
              <a:ext cx="83190" cy="460297"/>
              <a:chOff x="884590" y="2356939"/>
              <a:chExt cx="83190" cy="460297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4574055-9E3C-A748-89BA-38308B169129}"/>
                  </a:ext>
                </a:extLst>
              </p:cNvPr>
              <p:cNvCxnSpPr/>
              <p:nvPr/>
            </p:nvCxnSpPr>
            <p:spPr>
              <a:xfrm>
                <a:off x="926290" y="2357539"/>
                <a:ext cx="0" cy="460336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337AD9B-CCE9-CF49-B3BC-2899CD3CC5C3}"/>
                  </a:ext>
                </a:extLst>
              </p:cNvPr>
              <p:cNvCxnSpPr/>
              <p:nvPr/>
            </p:nvCxnSpPr>
            <p:spPr>
              <a:xfrm>
                <a:off x="885008" y="2357539"/>
                <a:ext cx="82563" cy="0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11" name="Group 45">
              <a:extLst>
                <a:ext uri="{FF2B5EF4-FFF2-40B4-BE49-F238E27FC236}">
                  <a16:creationId xmlns:a16="http://schemas.microsoft.com/office/drawing/2014/main" id="{E8577468-7B86-B249-A653-45895314B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2852" y="3677482"/>
              <a:ext cx="83190" cy="460297"/>
              <a:chOff x="884590" y="2356939"/>
              <a:chExt cx="83190" cy="460297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D22BC60-A244-914F-99C6-BE3A3BABD686}"/>
                  </a:ext>
                </a:extLst>
              </p:cNvPr>
              <p:cNvCxnSpPr/>
              <p:nvPr/>
            </p:nvCxnSpPr>
            <p:spPr>
              <a:xfrm>
                <a:off x="926082" y="2356309"/>
                <a:ext cx="0" cy="460336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CA34479-DE06-CA42-AAA8-994C38BC3490}"/>
                  </a:ext>
                </a:extLst>
              </p:cNvPr>
              <p:cNvCxnSpPr/>
              <p:nvPr/>
            </p:nvCxnSpPr>
            <p:spPr>
              <a:xfrm>
                <a:off x="884801" y="2356309"/>
                <a:ext cx="82563" cy="0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12" name="Group 48">
              <a:extLst>
                <a:ext uri="{FF2B5EF4-FFF2-40B4-BE49-F238E27FC236}">
                  <a16:creationId xmlns:a16="http://schemas.microsoft.com/office/drawing/2014/main" id="{825ABB50-3499-F94A-BAE0-2686223BE6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099" y="2870470"/>
              <a:ext cx="83190" cy="460297"/>
              <a:chOff x="884590" y="2356939"/>
              <a:chExt cx="83190" cy="460297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9E6ACB3-0620-DC42-823E-A41C630B683A}"/>
                  </a:ext>
                </a:extLst>
              </p:cNvPr>
              <p:cNvCxnSpPr/>
              <p:nvPr/>
            </p:nvCxnSpPr>
            <p:spPr>
              <a:xfrm>
                <a:off x="925875" y="2356939"/>
                <a:ext cx="0" cy="460336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AA9FAB5-563D-8042-8277-85EFC64F1AED}"/>
                  </a:ext>
                </a:extLst>
              </p:cNvPr>
              <p:cNvCxnSpPr/>
              <p:nvPr/>
            </p:nvCxnSpPr>
            <p:spPr>
              <a:xfrm>
                <a:off x="884594" y="2356939"/>
                <a:ext cx="82563" cy="0"/>
              </a:xfrm>
              <a:prstGeom prst="line">
                <a:avLst/>
              </a:prstGeom>
              <a:ln w="12700" cmpd="sng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13" name="Group 36">
              <a:extLst>
                <a:ext uri="{FF2B5EF4-FFF2-40B4-BE49-F238E27FC236}">
                  <a16:creationId xmlns:a16="http://schemas.microsoft.com/office/drawing/2014/main" id="{1F22E019-7426-F744-B380-A959050F8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8665" y="3141757"/>
              <a:ext cx="1616318" cy="1778004"/>
              <a:chOff x="2068665" y="3141757"/>
              <a:chExt cx="1616318" cy="1778004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1A3D9CE-279B-264D-8BED-48231E60487C}"/>
                  </a:ext>
                </a:extLst>
              </p:cNvPr>
              <p:cNvSpPr/>
              <p:nvPr/>
            </p:nvSpPr>
            <p:spPr>
              <a:xfrm>
                <a:off x="2068665" y="4580064"/>
                <a:ext cx="311197" cy="33969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9D57DB0-E137-9345-9DAE-30C960CC114C}"/>
                  </a:ext>
                </a:extLst>
              </p:cNvPr>
              <p:cNvSpPr/>
              <p:nvPr/>
            </p:nvSpPr>
            <p:spPr>
              <a:xfrm>
                <a:off x="2503705" y="3946705"/>
                <a:ext cx="311197" cy="9730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35753AA-ED96-1C48-B0C4-ABA5DDCE14E2}"/>
                  </a:ext>
                </a:extLst>
              </p:cNvPr>
              <p:cNvSpPr/>
              <p:nvPr/>
            </p:nvSpPr>
            <p:spPr>
              <a:xfrm>
                <a:off x="2938746" y="3843526"/>
                <a:ext cx="311197" cy="1076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EDC2C95-A0C8-6E47-A7FD-3A4C5685A501}"/>
                  </a:ext>
                </a:extLst>
              </p:cNvPr>
              <p:cNvSpPr/>
              <p:nvPr/>
            </p:nvSpPr>
            <p:spPr>
              <a:xfrm>
                <a:off x="3373786" y="3141910"/>
                <a:ext cx="311197" cy="177785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79" name="Down Arrow 78">
            <a:extLst>
              <a:ext uri="{FF2B5EF4-FFF2-40B4-BE49-F238E27FC236}">
                <a16:creationId xmlns:a16="http://schemas.microsoft.com/office/drawing/2014/main" id="{99A0D35F-0862-F848-8F80-21C45EE41AEE}"/>
              </a:ext>
            </a:extLst>
          </p:cNvPr>
          <p:cNvSpPr/>
          <p:nvPr/>
        </p:nvSpPr>
        <p:spPr>
          <a:xfrm>
            <a:off x="3098801" y="3975100"/>
            <a:ext cx="233363" cy="45085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Down Arrow 79">
            <a:extLst>
              <a:ext uri="{FF2B5EF4-FFF2-40B4-BE49-F238E27FC236}">
                <a16:creationId xmlns:a16="http://schemas.microsoft.com/office/drawing/2014/main" id="{657AE85D-4EA1-3044-BB02-94DAE25060AE}"/>
              </a:ext>
            </a:extLst>
          </p:cNvPr>
          <p:cNvSpPr/>
          <p:nvPr/>
        </p:nvSpPr>
        <p:spPr>
          <a:xfrm>
            <a:off x="5465763" y="4033839"/>
            <a:ext cx="233362" cy="452437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Down Arrow 80">
            <a:extLst>
              <a:ext uri="{FF2B5EF4-FFF2-40B4-BE49-F238E27FC236}">
                <a16:creationId xmlns:a16="http://schemas.microsoft.com/office/drawing/2014/main" id="{0DBC4E97-05A4-A747-8EC1-8F12641D69BB}"/>
              </a:ext>
            </a:extLst>
          </p:cNvPr>
          <p:cNvSpPr/>
          <p:nvPr/>
        </p:nvSpPr>
        <p:spPr>
          <a:xfrm>
            <a:off x="7845426" y="4033839"/>
            <a:ext cx="231775" cy="452437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CF781-2C51-3A4B-9F8B-D17EBD3DB7AD}"/>
              </a:ext>
            </a:extLst>
          </p:cNvPr>
          <p:cNvCxnSpPr/>
          <p:nvPr/>
        </p:nvCxnSpPr>
        <p:spPr>
          <a:xfrm>
            <a:off x="2838451" y="4919663"/>
            <a:ext cx="7248525" cy="0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78" name="TextBox 83">
            <a:extLst>
              <a:ext uri="{FF2B5EF4-FFF2-40B4-BE49-F238E27FC236}">
                <a16:creationId xmlns:a16="http://schemas.microsoft.com/office/drawing/2014/main" id="{C68CB712-A30C-0442-BB72-327C318A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1" y="2112963"/>
            <a:ext cx="3460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35</a:t>
            </a:r>
          </a:p>
        </p:txBody>
      </p:sp>
      <p:sp>
        <p:nvSpPr>
          <p:cNvPr id="11279" name="TextBox 84">
            <a:extLst>
              <a:ext uri="{FF2B5EF4-FFF2-40B4-BE49-F238E27FC236}">
                <a16:creationId xmlns:a16="http://schemas.microsoft.com/office/drawing/2014/main" id="{8EB252DD-1256-6A49-B951-ED44E28B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1" y="2497138"/>
            <a:ext cx="3460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30</a:t>
            </a:r>
          </a:p>
        </p:txBody>
      </p:sp>
      <p:sp>
        <p:nvSpPr>
          <p:cNvPr id="11280" name="TextBox 85">
            <a:extLst>
              <a:ext uri="{FF2B5EF4-FFF2-40B4-BE49-F238E27FC236}">
                <a16:creationId xmlns:a16="http://schemas.microsoft.com/office/drawing/2014/main" id="{F0462D40-0032-6943-8C08-C7E25A8B8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1" y="2881313"/>
            <a:ext cx="3460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25</a:t>
            </a:r>
          </a:p>
        </p:txBody>
      </p:sp>
      <p:sp>
        <p:nvSpPr>
          <p:cNvPr id="11281" name="TextBox 86">
            <a:extLst>
              <a:ext uri="{FF2B5EF4-FFF2-40B4-BE49-F238E27FC236}">
                <a16:creationId xmlns:a16="http://schemas.microsoft.com/office/drawing/2014/main" id="{CBF98572-1B38-E64E-B66B-6263794D9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1" y="3265488"/>
            <a:ext cx="3460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</a:t>
            </a:r>
          </a:p>
        </p:txBody>
      </p:sp>
      <p:sp>
        <p:nvSpPr>
          <p:cNvPr id="11282" name="TextBox 87">
            <a:extLst>
              <a:ext uri="{FF2B5EF4-FFF2-40B4-BE49-F238E27FC236}">
                <a16:creationId xmlns:a16="http://schemas.microsoft.com/office/drawing/2014/main" id="{C86017C6-A304-5248-979D-6B03B3FA5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1" y="3649664"/>
            <a:ext cx="346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11283" name="TextBox 88">
            <a:extLst>
              <a:ext uri="{FF2B5EF4-FFF2-40B4-BE49-F238E27FC236}">
                <a16:creationId xmlns:a16="http://schemas.microsoft.com/office/drawing/2014/main" id="{9022CDF8-6997-DF49-9E0D-2D68C9531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1" y="4033839"/>
            <a:ext cx="346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11284" name="TextBox 89">
            <a:extLst>
              <a:ext uri="{FF2B5EF4-FFF2-40B4-BE49-F238E27FC236}">
                <a16:creationId xmlns:a16="http://schemas.microsoft.com/office/drawing/2014/main" id="{0A1F7100-762B-FB42-82FB-A293B1B82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1" y="4416426"/>
            <a:ext cx="346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1285" name="TextBox 90">
            <a:extLst>
              <a:ext uri="{FF2B5EF4-FFF2-40B4-BE49-F238E27FC236}">
                <a16:creationId xmlns:a16="http://schemas.microsoft.com/office/drawing/2014/main" id="{428E376A-CCD2-6A41-9C21-E49330509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1" y="4800601"/>
            <a:ext cx="346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1286" name="TextBox 91">
            <a:extLst>
              <a:ext uri="{FF2B5EF4-FFF2-40B4-BE49-F238E27FC236}">
                <a16:creationId xmlns:a16="http://schemas.microsoft.com/office/drawing/2014/main" id="{39AF3065-D58C-8D4B-89F6-6DC5E36C257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38188" y="3468688"/>
            <a:ext cx="27003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Transmission rate per 100 person-years</a:t>
            </a:r>
          </a:p>
        </p:txBody>
      </p:sp>
      <p:sp>
        <p:nvSpPr>
          <p:cNvPr id="11287" name="TextBox 96">
            <a:extLst>
              <a:ext uri="{FF2B5EF4-FFF2-40B4-BE49-F238E27FC236}">
                <a16:creationId xmlns:a16="http://schemas.microsoft.com/office/drawing/2014/main" id="{BCF1EEFD-8073-D54D-B095-C3C64D13B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514" y="2314576"/>
            <a:ext cx="1616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All subjects</a:t>
            </a:r>
            <a:b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1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88" name="TextBox 97">
            <a:extLst>
              <a:ext uri="{FF2B5EF4-FFF2-40B4-BE49-F238E27FC236}">
                <a16:creationId xmlns:a16="http://schemas.microsoft.com/office/drawing/2014/main" id="{39EF81C6-1934-3543-84E8-50FB1B720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239" y="2314576"/>
            <a:ext cx="1616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Male-to-female</a:t>
            </a:r>
            <a:b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transmission</a:t>
            </a:r>
          </a:p>
        </p:txBody>
      </p:sp>
      <p:sp>
        <p:nvSpPr>
          <p:cNvPr id="11289" name="TextBox 98">
            <a:extLst>
              <a:ext uri="{FF2B5EF4-FFF2-40B4-BE49-F238E27FC236}">
                <a16:creationId xmlns:a16="http://schemas.microsoft.com/office/drawing/2014/main" id="{EFA1A00B-3DCE-C84B-9767-22E0972A4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314" y="2314576"/>
            <a:ext cx="1616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Female-to-Male</a:t>
            </a:r>
            <a:b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transmission</a:t>
            </a:r>
          </a:p>
        </p:txBody>
      </p:sp>
      <p:grpSp>
        <p:nvGrpSpPr>
          <p:cNvPr id="11290" name="Group 106">
            <a:extLst>
              <a:ext uri="{FF2B5EF4-FFF2-40B4-BE49-F238E27FC236}">
                <a16:creationId xmlns:a16="http://schemas.microsoft.com/office/drawing/2014/main" id="{253FBDA2-92A8-844C-B5D9-24F5973908AE}"/>
              </a:ext>
            </a:extLst>
          </p:cNvPr>
          <p:cNvGrpSpPr>
            <a:grpSpLocks/>
          </p:cNvGrpSpPr>
          <p:nvPr/>
        </p:nvGrpSpPr>
        <p:grpSpPr bwMode="auto">
          <a:xfrm>
            <a:off x="2230439" y="5338764"/>
            <a:ext cx="3013075" cy="200025"/>
            <a:chOff x="706535" y="5338169"/>
            <a:chExt cx="3012350" cy="201150"/>
          </a:xfrm>
        </p:grpSpPr>
        <p:sp>
          <p:nvSpPr>
            <p:cNvPr id="11304" name="TextBox 99">
              <a:extLst>
                <a:ext uri="{FF2B5EF4-FFF2-40B4-BE49-F238E27FC236}">
                  <a16:creationId xmlns:a16="http://schemas.microsoft.com/office/drawing/2014/main" id="{40F1A8A6-5FCA-AA47-8CED-37FA4F027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700000">
              <a:off x="706535" y="5338169"/>
              <a:ext cx="1266753" cy="20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&lt;400</a:t>
              </a:r>
            </a:p>
          </p:txBody>
        </p:sp>
        <p:sp>
          <p:nvSpPr>
            <p:cNvPr id="11305" name="TextBox 101">
              <a:extLst>
                <a:ext uri="{FF2B5EF4-FFF2-40B4-BE49-F238E27FC236}">
                  <a16:creationId xmlns:a16="http://schemas.microsoft.com/office/drawing/2014/main" id="{0EAFF691-C083-9F4C-B68D-A5F0B4A63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700000">
              <a:off x="1142934" y="5338169"/>
              <a:ext cx="1266753" cy="20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400–3,499</a:t>
              </a:r>
            </a:p>
          </p:txBody>
        </p:sp>
        <p:sp>
          <p:nvSpPr>
            <p:cNvPr id="11306" name="TextBox 102">
              <a:extLst>
                <a:ext uri="{FF2B5EF4-FFF2-40B4-BE49-F238E27FC236}">
                  <a16:creationId xmlns:a16="http://schemas.microsoft.com/office/drawing/2014/main" id="{8E8C368E-C2E0-4940-8A95-CD7AC169D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700000">
              <a:off x="1579333" y="5338169"/>
              <a:ext cx="1266753" cy="20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3,500–9,999</a:t>
              </a:r>
            </a:p>
          </p:txBody>
        </p:sp>
        <p:sp>
          <p:nvSpPr>
            <p:cNvPr id="11307" name="TextBox 103">
              <a:extLst>
                <a:ext uri="{FF2B5EF4-FFF2-40B4-BE49-F238E27FC236}">
                  <a16:creationId xmlns:a16="http://schemas.microsoft.com/office/drawing/2014/main" id="{D943EA71-9CCC-3A47-85F2-25D8FEE88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700000">
              <a:off x="2015732" y="5338169"/>
              <a:ext cx="1266753" cy="20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10,000–49,999</a:t>
              </a:r>
            </a:p>
          </p:txBody>
        </p:sp>
        <p:sp>
          <p:nvSpPr>
            <p:cNvPr id="11308" name="TextBox 104">
              <a:extLst>
                <a:ext uri="{FF2B5EF4-FFF2-40B4-BE49-F238E27FC236}">
                  <a16:creationId xmlns:a16="http://schemas.microsoft.com/office/drawing/2014/main" id="{7B8430D1-45D5-5943-8056-77D1D2881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700000">
              <a:off x="2452132" y="5338169"/>
              <a:ext cx="1266753" cy="20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≥50,000</a:t>
              </a:r>
            </a:p>
          </p:txBody>
        </p:sp>
      </p:grpSp>
      <p:grpSp>
        <p:nvGrpSpPr>
          <p:cNvPr id="11291" name="Group 119">
            <a:extLst>
              <a:ext uri="{FF2B5EF4-FFF2-40B4-BE49-F238E27FC236}">
                <a16:creationId xmlns:a16="http://schemas.microsoft.com/office/drawing/2014/main" id="{FFB9A9C0-6DF8-F342-BCBA-34F220C236CD}"/>
              </a:ext>
            </a:extLst>
          </p:cNvPr>
          <p:cNvGrpSpPr>
            <a:grpSpLocks/>
          </p:cNvGrpSpPr>
          <p:nvPr/>
        </p:nvGrpSpPr>
        <p:grpSpPr bwMode="auto">
          <a:xfrm>
            <a:off x="4595814" y="5338764"/>
            <a:ext cx="3013075" cy="200025"/>
            <a:chOff x="706535" y="5338169"/>
            <a:chExt cx="3012350" cy="201150"/>
          </a:xfrm>
        </p:grpSpPr>
        <p:sp>
          <p:nvSpPr>
            <p:cNvPr id="11299" name="TextBox 120">
              <a:extLst>
                <a:ext uri="{FF2B5EF4-FFF2-40B4-BE49-F238E27FC236}">
                  <a16:creationId xmlns:a16="http://schemas.microsoft.com/office/drawing/2014/main" id="{DB0968DA-1BB6-9A4A-A2EB-9F0FABCBA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700000">
              <a:off x="706535" y="5338169"/>
              <a:ext cx="1266753" cy="20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&lt;400</a:t>
              </a:r>
            </a:p>
          </p:txBody>
        </p:sp>
        <p:sp>
          <p:nvSpPr>
            <p:cNvPr id="11300" name="TextBox 121">
              <a:extLst>
                <a:ext uri="{FF2B5EF4-FFF2-40B4-BE49-F238E27FC236}">
                  <a16:creationId xmlns:a16="http://schemas.microsoft.com/office/drawing/2014/main" id="{7A768520-4C15-1B4C-BD8C-24183E3ED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700000">
              <a:off x="1142934" y="5338169"/>
              <a:ext cx="1266753" cy="20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400–3,499</a:t>
              </a:r>
            </a:p>
          </p:txBody>
        </p:sp>
        <p:sp>
          <p:nvSpPr>
            <p:cNvPr id="11301" name="TextBox 122">
              <a:extLst>
                <a:ext uri="{FF2B5EF4-FFF2-40B4-BE49-F238E27FC236}">
                  <a16:creationId xmlns:a16="http://schemas.microsoft.com/office/drawing/2014/main" id="{6F660ECB-90C1-B645-A0AE-7C21D2697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700000">
              <a:off x="1579333" y="5338169"/>
              <a:ext cx="1266753" cy="20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3,500–9,999</a:t>
              </a:r>
            </a:p>
          </p:txBody>
        </p:sp>
        <p:sp>
          <p:nvSpPr>
            <p:cNvPr id="11302" name="TextBox 123">
              <a:extLst>
                <a:ext uri="{FF2B5EF4-FFF2-40B4-BE49-F238E27FC236}">
                  <a16:creationId xmlns:a16="http://schemas.microsoft.com/office/drawing/2014/main" id="{5C01F25F-8343-C244-95CA-1D7276AD0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700000">
              <a:off x="2015732" y="5338169"/>
              <a:ext cx="1266753" cy="20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10,000–49,999</a:t>
              </a:r>
            </a:p>
          </p:txBody>
        </p:sp>
        <p:sp>
          <p:nvSpPr>
            <p:cNvPr id="11303" name="TextBox 124">
              <a:extLst>
                <a:ext uri="{FF2B5EF4-FFF2-40B4-BE49-F238E27FC236}">
                  <a16:creationId xmlns:a16="http://schemas.microsoft.com/office/drawing/2014/main" id="{D163AC39-0071-494C-B722-C57B3C91B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700000">
              <a:off x="2452132" y="5338169"/>
              <a:ext cx="1266753" cy="20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≥50,000</a:t>
              </a:r>
            </a:p>
          </p:txBody>
        </p:sp>
      </p:grpSp>
      <p:grpSp>
        <p:nvGrpSpPr>
          <p:cNvPr id="11292" name="Group 125">
            <a:extLst>
              <a:ext uri="{FF2B5EF4-FFF2-40B4-BE49-F238E27FC236}">
                <a16:creationId xmlns:a16="http://schemas.microsoft.com/office/drawing/2014/main" id="{ED0CF3E6-C332-0D47-A998-8DECF8D06470}"/>
              </a:ext>
            </a:extLst>
          </p:cNvPr>
          <p:cNvGrpSpPr>
            <a:grpSpLocks/>
          </p:cNvGrpSpPr>
          <p:nvPr/>
        </p:nvGrpSpPr>
        <p:grpSpPr bwMode="auto">
          <a:xfrm>
            <a:off x="6961189" y="5338764"/>
            <a:ext cx="3013075" cy="200025"/>
            <a:chOff x="706535" y="5338169"/>
            <a:chExt cx="3012350" cy="201150"/>
          </a:xfrm>
        </p:grpSpPr>
        <p:sp>
          <p:nvSpPr>
            <p:cNvPr id="11294" name="TextBox 126">
              <a:extLst>
                <a:ext uri="{FF2B5EF4-FFF2-40B4-BE49-F238E27FC236}">
                  <a16:creationId xmlns:a16="http://schemas.microsoft.com/office/drawing/2014/main" id="{A68A693A-F983-7444-ACB6-AF6DE2774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700000">
              <a:off x="706535" y="5338169"/>
              <a:ext cx="1266753" cy="20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&lt;400</a:t>
              </a:r>
            </a:p>
          </p:txBody>
        </p:sp>
        <p:sp>
          <p:nvSpPr>
            <p:cNvPr id="11295" name="TextBox 127">
              <a:extLst>
                <a:ext uri="{FF2B5EF4-FFF2-40B4-BE49-F238E27FC236}">
                  <a16:creationId xmlns:a16="http://schemas.microsoft.com/office/drawing/2014/main" id="{9F64F135-662E-3140-8C64-9E93B08B6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700000">
              <a:off x="1142934" y="5338169"/>
              <a:ext cx="1266753" cy="20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400–3,499</a:t>
              </a:r>
            </a:p>
          </p:txBody>
        </p:sp>
        <p:sp>
          <p:nvSpPr>
            <p:cNvPr id="11296" name="TextBox 128">
              <a:extLst>
                <a:ext uri="{FF2B5EF4-FFF2-40B4-BE49-F238E27FC236}">
                  <a16:creationId xmlns:a16="http://schemas.microsoft.com/office/drawing/2014/main" id="{F20A34D3-11F8-D240-94F4-14AF97841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700000">
              <a:off x="1579333" y="5338169"/>
              <a:ext cx="1266753" cy="20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3,500–9,999</a:t>
              </a:r>
            </a:p>
          </p:txBody>
        </p:sp>
        <p:sp>
          <p:nvSpPr>
            <p:cNvPr id="11297" name="TextBox 129">
              <a:extLst>
                <a:ext uri="{FF2B5EF4-FFF2-40B4-BE49-F238E27FC236}">
                  <a16:creationId xmlns:a16="http://schemas.microsoft.com/office/drawing/2014/main" id="{4F213ABE-3792-3C4D-B9D7-57E271BFAA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700000">
              <a:off x="2015732" y="5338169"/>
              <a:ext cx="1266753" cy="20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10,000–49,999</a:t>
              </a:r>
            </a:p>
          </p:txBody>
        </p:sp>
        <p:sp>
          <p:nvSpPr>
            <p:cNvPr id="11298" name="TextBox 130">
              <a:extLst>
                <a:ext uri="{FF2B5EF4-FFF2-40B4-BE49-F238E27FC236}">
                  <a16:creationId xmlns:a16="http://schemas.microsoft.com/office/drawing/2014/main" id="{09B981AE-F89C-F540-8DD6-4CE70A5C8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700000">
              <a:off x="2452132" y="5338169"/>
              <a:ext cx="1266753" cy="20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≥50,000</a:t>
              </a:r>
            </a:p>
          </p:txBody>
        </p:sp>
      </p:grpSp>
      <p:sp>
        <p:nvSpPr>
          <p:cNvPr id="11293" name="TextBox 131">
            <a:extLst>
              <a:ext uri="{FF2B5EF4-FFF2-40B4-BE49-F238E27FC236}">
                <a16:creationId xmlns:a16="http://schemas.microsoft.com/office/drawing/2014/main" id="{A7C0FE76-7713-3D49-83B0-35C969E56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1" y="5689601"/>
            <a:ext cx="7248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HIV-1 RNA (copies/ml)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BF053D-182A-465C-8DE4-349198B7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U=U: Building the evidence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94115BA5-9455-8B44-BAC7-CA6072DC4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51000"/>
            <a:ext cx="8229600" cy="470535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0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HPTN 052: Study design</a:t>
            </a:r>
          </a:p>
          <a:p>
            <a:pPr marL="0" indent="0" algn="ctr" eaLnBrk="1" hangingPunct="1">
              <a:buNone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Stable, healthy, HIV </a:t>
            </a:r>
            <a:r>
              <a:rPr lang="en-US" altLang="en-US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serodifferent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sexually active couples</a:t>
            </a:r>
          </a:p>
          <a:p>
            <a:pPr marL="0" indent="0" algn="ctr" eaLnBrk="1" hangingPunct="1">
              <a:buNone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CD4 count: 350–550 cells/mm</a:t>
            </a:r>
            <a:r>
              <a:rPr lang="en-US" altLang="en-US" baseline="30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7412" name="Text Placeholder 3">
            <a:extLst>
              <a:ext uri="{FF2B5EF4-FFF2-40B4-BE49-F238E27FC236}">
                <a16:creationId xmlns:a16="http://schemas.microsoft.com/office/drawing/2014/main" id="{EEC831CB-1DEB-0443-AF2D-D3AD3C608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439693"/>
            <a:ext cx="8229600" cy="304800"/>
          </a:xfrm>
        </p:spPr>
        <p:txBody>
          <a:bodyPr/>
          <a:lstStyle/>
          <a:p>
            <a:pPr eaLnBrk="1" hangingPunct="1"/>
            <a:r>
              <a:rPr lang="nb-NO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ART, antiretroviral therapy; CD4, cluster of differentiation 4; HPTN, HIV Prevention Trials Network; WHO, World Health Organization.</a:t>
            </a:r>
          </a:p>
          <a:p>
            <a:pPr eaLnBrk="1" hangingPunct="1"/>
            <a:r>
              <a:rPr lang="nb-NO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Cohen MS et al. NEJM 2011;365:493–505.</a:t>
            </a:r>
            <a:endParaRPr lang="en-US" altLang="en-US" dirty="0">
              <a:solidFill>
                <a:srgbClr val="9B9B9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212CC0-4FA1-FB4F-B170-6A7570FBB179}"/>
              </a:ext>
            </a:extLst>
          </p:cNvPr>
          <p:cNvSpPr/>
          <p:nvPr/>
        </p:nvSpPr>
        <p:spPr>
          <a:xfrm>
            <a:off x="1981201" y="3467100"/>
            <a:ext cx="3808413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6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Immediate ART</a:t>
            </a:r>
          </a:p>
          <a:p>
            <a:pPr algn="ctr" eaLnBrk="1" hangingPunct="1">
              <a:defRPr/>
            </a:pPr>
            <a:r>
              <a:rPr lang="en-US" altLang="en-US" sz="16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CD4 350–550 cells/mm</a:t>
            </a:r>
            <a:r>
              <a:rPr lang="en-US" altLang="en-US" sz="1600" baseline="30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114E27-DE9C-7649-BFB7-F12B350B948F}"/>
              </a:ext>
            </a:extLst>
          </p:cNvPr>
          <p:cNvSpPr/>
          <p:nvPr/>
        </p:nvSpPr>
        <p:spPr>
          <a:xfrm>
            <a:off x="6402388" y="3467100"/>
            <a:ext cx="3808412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6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Delayed ART  </a:t>
            </a:r>
          </a:p>
          <a:p>
            <a:pPr algn="ctr" eaLnBrk="1" hangingPunct="1">
              <a:defRPr/>
            </a:pPr>
            <a:r>
              <a:rPr lang="en-US" altLang="en-US" sz="16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Initiated when CD4 ≤250 cells/mm</a:t>
            </a:r>
            <a:r>
              <a:rPr lang="en-US" altLang="en-US" sz="1600" baseline="30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E3BA53-907B-AE42-84A2-89EC139B4CFB}"/>
              </a:ext>
            </a:extLst>
          </p:cNvPr>
          <p:cNvSpPr/>
          <p:nvPr/>
        </p:nvSpPr>
        <p:spPr>
          <a:xfrm>
            <a:off x="1981200" y="4405313"/>
            <a:ext cx="8229600" cy="7921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373737"/>
                </a:solidFill>
                <a:latin typeface="Tahoma"/>
                <a:cs typeface="Tahoma"/>
              </a:rPr>
              <a:t>Primary transmission endpoint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rgbClr val="373737"/>
                </a:solidFill>
                <a:latin typeface="Tahoma"/>
                <a:cs typeface="Tahoma"/>
              </a:rPr>
              <a:t>Virologically</a:t>
            </a:r>
            <a:r>
              <a:rPr lang="en-US" sz="1400" dirty="0">
                <a:solidFill>
                  <a:srgbClr val="373737"/>
                </a:solidFill>
                <a:latin typeface="Tahoma"/>
                <a:cs typeface="Tahoma"/>
              </a:rPr>
              <a:t>-linked transmission events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272226-8885-DE41-86F9-963314D0B9CC}"/>
              </a:ext>
            </a:extLst>
          </p:cNvPr>
          <p:cNvSpPr/>
          <p:nvPr/>
        </p:nvSpPr>
        <p:spPr>
          <a:xfrm>
            <a:off x="1981200" y="5373688"/>
            <a:ext cx="8229600" cy="7921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373737"/>
                </a:solidFill>
                <a:latin typeface="Tahoma"/>
                <a:cs typeface="Tahoma"/>
              </a:rPr>
              <a:t>Primary clinical endpoint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373737"/>
                </a:solidFill>
                <a:latin typeface="Tahoma"/>
                <a:cs typeface="Tahoma"/>
              </a:rPr>
              <a:t>WHO stage 4 clinical events, pulmonary tuberculosis, severe bacterial infection and/or death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55BD7E-5F12-1A42-B049-8F1F55524ED8}"/>
              </a:ext>
            </a:extLst>
          </p:cNvPr>
          <p:cNvCxnSpPr/>
          <p:nvPr/>
        </p:nvCxnSpPr>
        <p:spPr>
          <a:xfrm>
            <a:off x="3884613" y="2914651"/>
            <a:ext cx="0" cy="550863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04AF05-5692-1842-81DB-7E4A11A6451F}"/>
              </a:ext>
            </a:extLst>
          </p:cNvPr>
          <p:cNvCxnSpPr/>
          <p:nvPr/>
        </p:nvCxnSpPr>
        <p:spPr>
          <a:xfrm>
            <a:off x="8302625" y="2914651"/>
            <a:ext cx="0" cy="550863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7182CE0-AB0B-054A-BFBF-F6BD6B603BAD}"/>
              </a:ext>
            </a:extLst>
          </p:cNvPr>
          <p:cNvCxnSpPr/>
          <p:nvPr/>
        </p:nvCxnSpPr>
        <p:spPr>
          <a:xfrm>
            <a:off x="6099175" y="2554289"/>
            <a:ext cx="0" cy="363537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5C74540-A60D-F249-B03D-FFA71F2839A2}"/>
              </a:ext>
            </a:extLst>
          </p:cNvPr>
          <p:cNvCxnSpPr/>
          <p:nvPr/>
        </p:nvCxnSpPr>
        <p:spPr>
          <a:xfrm flipH="1">
            <a:off x="3881438" y="2921000"/>
            <a:ext cx="4424362" cy="0"/>
          </a:xfrm>
          <a:prstGeom prst="straightConnector1">
            <a:avLst/>
          </a:prstGeom>
          <a:ln w="12700" cmpd="sng">
            <a:solidFill>
              <a:schemeClr val="accent4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1" name="TextBox 6">
            <a:extLst>
              <a:ext uri="{FF2B5EF4-FFF2-40B4-BE49-F238E27FC236}">
                <a16:creationId xmlns:a16="http://schemas.microsoft.com/office/drawing/2014/main" id="{9C9E2C92-4148-A94B-9FF5-5A9CC61C4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1" y="2986089"/>
            <a:ext cx="1552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Tahoma" panose="020B0604030504040204" pitchFamily="34" charset="0"/>
              </a:rPr>
              <a:t>Randomisation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D95D5-626A-405B-B9CB-263B26A01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U=U: Building the evidence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8">
            <a:extLst>
              <a:ext uri="{FF2B5EF4-FFF2-40B4-BE49-F238E27FC236}">
                <a16:creationId xmlns:a16="http://schemas.microsoft.com/office/drawing/2014/main" id="{31B9F0F7-1FD1-6249-9822-76E6A6ACF20E}"/>
              </a:ext>
            </a:extLst>
          </p:cNvPr>
          <p:cNvGrpSpPr>
            <a:grpSpLocks/>
          </p:cNvGrpSpPr>
          <p:nvPr/>
        </p:nvGrpSpPr>
        <p:grpSpPr bwMode="auto">
          <a:xfrm>
            <a:off x="2841626" y="3922713"/>
            <a:ext cx="2854325" cy="1092200"/>
            <a:chOff x="2360705" y="2640124"/>
            <a:chExt cx="4425578" cy="82266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FE6D0D0-9EB4-AB4A-A82E-7CD77E8DA9C5}"/>
                </a:ext>
              </a:extLst>
            </p:cNvPr>
            <p:cNvCxnSpPr/>
            <p:nvPr/>
          </p:nvCxnSpPr>
          <p:spPr>
            <a:xfrm>
              <a:off x="2368090" y="3000040"/>
              <a:ext cx="0" cy="462749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54D5930-47E9-2F4C-9404-6B263C62A335}"/>
                </a:ext>
              </a:extLst>
            </p:cNvPr>
            <p:cNvCxnSpPr/>
            <p:nvPr/>
          </p:nvCxnSpPr>
          <p:spPr>
            <a:xfrm>
              <a:off x="6783822" y="3000040"/>
              <a:ext cx="0" cy="462749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87192CF-EC37-064D-A03D-DF222FA399B6}"/>
                </a:ext>
              </a:extLst>
            </p:cNvPr>
            <p:cNvCxnSpPr/>
            <p:nvPr/>
          </p:nvCxnSpPr>
          <p:spPr>
            <a:xfrm>
              <a:off x="4575955" y="2640124"/>
              <a:ext cx="0" cy="363503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660D381-684C-7D48-AA47-9C85105C3AC5}"/>
                </a:ext>
              </a:extLst>
            </p:cNvPr>
            <p:cNvCxnSpPr/>
            <p:nvPr/>
          </p:nvCxnSpPr>
          <p:spPr>
            <a:xfrm flipH="1">
              <a:off x="2360705" y="3003627"/>
              <a:ext cx="4425578" cy="0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59" name="Group 17">
            <a:extLst>
              <a:ext uri="{FF2B5EF4-FFF2-40B4-BE49-F238E27FC236}">
                <a16:creationId xmlns:a16="http://schemas.microsoft.com/office/drawing/2014/main" id="{17136F8D-B840-9945-8F99-C9F5FE0A6518}"/>
              </a:ext>
            </a:extLst>
          </p:cNvPr>
          <p:cNvGrpSpPr>
            <a:grpSpLocks/>
          </p:cNvGrpSpPr>
          <p:nvPr/>
        </p:nvGrpSpPr>
        <p:grpSpPr bwMode="auto">
          <a:xfrm>
            <a:off x="4268788" y="2173288"/>
            <a:ext cx="3808412" cy="1098550"/>
            <a:chOff x="2360705" y="2640124"/>
            <a:chExt cx="4425578" cy="826248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328E939-5564-3947-AC0B-A08140456861}"/>
                </a:ext>
              </a:extLst>
            </p:cNvPr>
            <p:cNvCxnSpPr/>
            <p:nvPr/>
          </p:nvCxnSpPr>
          <p:spPr>
            <a:xfrm>
              <a:off x="2360705" y="3003100"/>
              <a:ext cx="0" cy="463272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87C2B0B-9FA0-8A46-9ACF-9CDB72CE0F38}"/>
                </a:ext>
              </a:extLst>
            </p:cNvPr>
            <p:cNvCxnSpPr/>
            <p:nvPr/>
          </p:nvCxnSpPr>
          <p:spPr>
            <a:xfrm>
              <a:off x="6786283" y="3003100"/>
              <a:ext cx="0" cy="463272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EF7C3D7-0B35-2D4F-85B5-744E40DFBDF2}"/>
                </a:ext>
              </a:extLst>
            </p:cNvPr>
            <p:cNvCxnSpPr/>
            <p:nvPr/>
          </p:nvCxnSpPr>
          <p:spPr>
            <a:xfrm>
              <a:off x="4574417" y="2640124"/>
              <a:ext cx="0" cy="362976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16ECAC7-7D35-5C4F-AAE0-AB9D2F609F05}"/>
                </a:ext>
              </a:extLst>
            </p:cNvPr>
            <p:cNvCxnSpPr/>
            <p:nvPr/>
          </p:nvCxnSpPr>
          <p:spPr>
            <a:xfrm flipH="1">
              <a:off x="2360705" y="3003100"/>
              <a:ext cx="4425578" cy="0"/>
            </a:xfrm>
            <a:prstGeom prst="straightConnector1">
              <a:avLst/>
            </a:prstGeom>
            <a:ln w="12700" cmpd="sng">
              <a:solidFill>
                <a:schemeClr val="accent4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74D83-1148-784F-9CB4-7746EA477C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0" y="6404756"/>
            <a:ext cx="8229600" cy="3048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nb-NO" dirty="0" err="1">
                <a:solidFill>
                  <a:srgbClr val="9B9B9B"/>
                </a:solidFill>
                <a:cs typeface="+mn-cs"/>
              </a:rPr>
              <a:t>Antretroviral</a:t>
            </a:r>
            <a:r>
              <a:rPr lang="nb-NO" dirty="0">
                <a:solidFill>
                  <a:srgbClr val="9B9B9B"/>
                </a:solidFill>
                <a:cs typeface="+mn-cs"/>
              </a:rPr>
              <a:t> </a:t>
            </a:r>
            <a:r>
              <a:rPr lang="nb-NO" dirty="0" err="1">
                <a:solidFill>
                  <a:srgbClr val="9B9B9B"/>
                </a:solidFill>
                <a:cs typeface="+mn-cs"/>
              </a:rPr>
              <a:t>Therapy</a:t>
            </a:r>
            <a:r>
              <a:rPr lang="nb-NO" dirty="0">
                <a:solidFill>
                  <a:srgbClr val="9B9B9B"/>
                </a:solidFill>
                <a:cs typeface="+mn-cs"/>
              </a:rPr>
              <a:t> for </a:t>
            </a:r>
            <a:r>
              <a:rPr lang="nb-NO" dirty="0" err="1">
                <a:solidFill>
                  <a:srgbClr val="9B9B9B"/>
                </a:solidFill>
                <a:cs typeface="+mn-cs"/>
              </a:rPr>
              <a:t>the</a:t>
            </a:r>
            <a:r>
              <a:rPr lang="nb-NO" dirty="0">
                <a:solidFill>
                  <a:srgbClr val="9B9B9B"/>
                </a:solidFill>
                <a:cs typeface="+mn-cs"/>
              </a:rPr>
              <a:t> </a:t>
            </a:r>
            <a:r>
              <a:rPr lang="nb-NO" dirty="0" err="1">
                <a:solidFill>
                  <a:srgbClr val="9B9B9B"/>
                </a:solidFill>
                <a:cs typeface="+mn-cs"/>
              </a:rPr>
              <a:t>Prevention</a:t>
            </a:r>
            <a:r>
              <a:rPr lang="nb-NO" dirty="0">
                <a:solidFill>
                  <a:srgbClr val="9B9B9B"/>
                </a:solidFill>
                <a:cs typeface="+mn-cs"/>
              </a:rPr>
              <a:t> </a:t>
            </a:r>
            <a:r>
              <a:rPr lang="nb-NO" dirty="0" err="1">
                <a:solidFill>
                  <a:srgbClr val="9B9B9B"/>
                </a:solidFill>
                <a:cs typeface="+mn-cs"/>
              </a:rPr>
              <a:t>of</a:t>
            </a:r>
            <a:r>
              <a:rPr lang="nb-NO" dirty="0">
                <a:solidFill>
                  <a:srgbClr val="9B9B9B"/>
                </a:solidFill>
                <a:cs typeface="+mn-cs"/>
              </a:rPr>
              <a:t> HIV-1 </a:t>
            </a:r>
            <a:r>
              <a:rPr lang="nb-NO" dirty="0" err="1">
                <a:solidFill>
                  <a:srgbClr val="9B9B9B"/>
                </a:solidFill>
                <a:cs typeface="+mn-cs"/>
              </a:rPr>
              <a:t>Transmission</a:t>
            </a:r>
            <a:endParaRPr lang="nb-NO" dirty="0">
              <a:solidFill>
                <a:srgbClr val="9B9B9B"/>
              </a:solidFill>
              <a:cs typeface="+mn-cs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nb-NO" dirty="0">
                <a:solidFill>
                  <a:srgbClr val="9B9B9B"/>
                </a:solidFill>
                <a:cs typeface="+mn-cs"/>
              </a:rPr>
              <a:t>Cohen MS et al. </a:t>
            </a:r>
            <a:r>
              <a:rPr lang="en-GB" dirty="0">
                <a:cs typeface="+mn-cs"/>
              </a:rPr>
              <a:t>N </a:t>
            </a:r>
            <a:r>
              <a:rPr lang="en-GB" dirty="0" err="1">
                <a:cs typeface="+mn-cs"/>
              </a:rPr>
              <a:t>Engl</a:t>
            </a:r>
            <a:r>
              <a:rPr lang="en-GB" dirty="0">
                <a:cs typeface="+mn-cs"/>
              </a:rPr>
              <a:t> J Med 2016; 375:830-839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0E0BD-B88D-6B42-AF93-C64AA25BC366}"/>
              </a:ext>
            </a:extLst>
          </p:cNvPr>
          <p:cNvSpPr/>
          <p:nvPr/>
        </p:nvSpPr>
        <p:spPr>
          <a:xfrm>
            <a:off x="4268788" y="1651000"/>
            <a:ext cx="3808412" cy="522288"/>
          </a:xfrm>
          <a:prstGeom prst="rect">
            <a:avLst/>
          </a:prstGeom>
          <a:solidFill>
            <a:srgbClr val="F2F2F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373737"/>
                </a:solidFill>
                <a:latin typeface="Tahoma"/>
                <a:cs typeface="Tahoma"/>
              </a:rPr>
              <a:t>Total HIV-1 transmission events: 78</a:t>
            </a:r>
            <a:endParaRPr lang="en-US" sz="1600" baseline="30000" dirty="0">
              <a:solidFill>
                <a:srgbClr val="373737"/>
              </a:solidFill>
              <a:latin typeface="Tahoma"/>
              <a:cs typeface="Tahom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D35F5-36AF-5542-AB53-73A7F013E176}"/>
              </a:ext>
            </a:extLst>
          </p:cNvPr>
          <p:cNvSpPr/>
          <p:nvPr/>
        </p:nvSpPr>
        <p:spPr>
          <a:xfrm>
            <a:off x="2841626" y="3124201"/>
            <a:ext cx="2854325" cy="796925"/>
          </a:xfrm>
          <a:prstGeom prst="rect">
            <a:avLst/>
          </a:prstGeom>
          <a:solidFill>
            <a:srgbClr val="F2F2F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373737"/>
                </a:solidFill>
                <a:latin typeface="Tahoma"/>
                <a:cs typeface="Tahoma"/>
              </a:rPr>
              <a:t>Linked transmissions: 46</a:t>
            </a:r>
            <a:endParaRPr lang="en-US" sz="1600" baseline="30000" dirty="0">
              <a:solidFill>
                <a:srgbClr val="373737"/>
              </a:solidFill>
              <a:latin typeface="Tahoma"/>
              <a:cs typeface="Tahom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00EA0D-6D42-DF4B-8FDC-239CCD66693C}"/>
              </a:ext>
            </a:extLst>
          </p:cNvPr>
          <p:cNvSpPr/>
          <p:nvPr/>
        </p:nvSpPr>
        <p:spPr>
          <a:xfrm>
            <a:off x="6650039" y="3124201"/>
            <a:ext cx="2854325" cy="796925"/>
          </a:xfrm>
          <a:prstGeom prst="rect">
            <a:avLst/>
          </a:prstGeom>
          <a:solidFill>
            <a:srgbClr val="F2F2F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373737"/>
                </a:solidFill>
                <a:latin typeface="Tahoma"/>
                <a:cs typeface="Tahoma"/>
              </a:rPr>
              <a:t>Unlinked transmissions: 26</a:t>
            </a:r>
            <a:endParaRPr lang="en-US" sz="1600" baseline="30000" dirty="0">
              <a:solidFill>
                <a:srgbClr val="373737"/>
              </a:solidFill>
              <a:latin typeface="Tahoma"/>
              <a:cs typeface="Tahom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CF70A8-41F1-6E47-B954-D9DD0D638187}"/>
              </a:ext>
            </a:extLst>
          </p:cNvPr>
          <p:cNvSpPr/>
          <p:nvPr/>
        </p:nvSpPr>
        <p:spPr>
          <a:xfrm>
            <a:off x="4752975" y="4872039"/>
            <a:ext cx="1885950" cy="796925"/>
          </a:xfrm>
          <a:prstGeom prst="rect">
            <a:avLst/>
          </a:prstGeom>
          <a:solidFill>
            <a:srgbClr val="F2F2F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373737"/>
                </a:solidFill>
                <a:latin typeface="Tahoma"/>
                <a:cs typeface="Tahoma"/>
              </a:rPr>
              <a:t>Immediate ART: 3</a:t>
            </a:r>
            <a:endParaRPr lang="en-US" sz="1600" baseline="30000" dirty="0">
              <a:solidFill>
                <a:srgbClr val="373737"/>
              </a:solidFill>
              <a:latin typeface="Tahoma"/>
              <a:cs typeface="Tahom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71B549-1246-E24B-90A1-7F5F0591028D}"/>
              </a:ext>
            </a:extLst>
          </p:cNvPr>
          <p:cNvSpPr/>
          <p:nvPr/>
        </p:nvSpPr>
        <p:spPr>
          <a:xfrm>
            <a:off x="1897064" y="4872039"/>
            <a:ext cx="1887537" cy="796925"/>
          </a:xfrm>
          <a:prstGeom prst="rect">
            <a:avLst/>
          </a:prstGeom>
          <a:solidFill>
            <a:srgbClr val="F2F2F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373737"/>
                </a:solidFill>
                <a:latin typeface="Tahoma"/>
                <a:cs typeface="Tahoma"/>
              </a:rPr>
              <a:t>Delayed ART: 43</a:t>
            </a:r>
            <a:endParaRPr lang="en-US" sz="1600" baseline="30000" dirty="0">
              <a:solidFill>
                <a:srgbClr val="373737"/>
              </a:solidFill>
              <a:latin typeface="Tahoma"/>
              <a:cs typeface="Tahoma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0B4978-C6F3-D44B-B2F6-22EFCA0CAF93}"/>
              </a:ext>
            </a:extLst>
          </p:cNvPr>
          <p:cNvGrpSpPr>
            <a:grpSpLocks/>
          </p:cNvGrpSpPr>
          <p:nvPr/>
        </p:nvGrpSpPr>
        <p:grpSpPr bwMode="auto">
          <a:xfrm>
            <a:off x="6650039" y="4505325"/>
            <a:ext cx="3684587" cy="1530350"/>
            <a:chOff x="4985869" y="4504764"/>
            <a:chExt cx="3685437" cy="153147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8B1E9E-D5B3-754F-A9F0-E8C492408ABF}"/>
                </a:ext>
              </a:extLst>
            </p:cNvPr>
            <p:cNvSpPr/>
            <p:nvPr/>
          </p:nvSpPr>
          <p:spPr>
            <a:xfrm>
              <a:off x="5716287" y="4504764"/>
              <a:ext cx="2955019" cy="153147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93% reduction in</a:t>
              </a:r>
              <a:br>
                <a:rPr lang="en-US" alt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HIV transmission</a:t>
              </a:r>
              <a:endParaRPr lang="en-US" altLang="en-US" sz="28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1" hangingPunct="1">
                <a:defRPr/>
              </a:pPr>
              <a:r>
                <a:rPr lang="en-US" alt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Hazard Ratio 0.07% (0.02 </a:t>
              </a:r>
              <a:r>
                <a:rPr lang="mr-IN" alt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rPr>
                <a:t>–</a:t>
              </a:r>
              <a:r>
                <a:rPr lang="en-US" alt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0.22)</a:t>
              </a:r>
            </a:p>
            <a:p>
              <a:pPr algn="ctr" eaLnBrk="1" hangingPunct="1">
                <a:defRPr/>
              </a:pPr>
              <a:r>
                <a:rPr lang="en-US" alt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P&lt;0.05</a:t>
              </a:r>
            </a:p>
          </p:txBody>
        </p:sp>
        <p:sp>
          <p:nvSpPr>
            <p:cNvPr id="12" name="Left Arrow 11">
              <a:extLst>
                <a:ext uri="{FF2B5EF4-FFF2-40B4-BE49-F238E27FC236}">
                  <a16:creationId xmlns:a16="http://schemas.microsoft.com/office/drawing/2014/main" id="{1C272E6D-86F6-AD44-A9ED-C65988D10AC6}"/>
                </a:ext>
              </a:extLst>
            </p:cNvPr>
            <p:cNvSpPr/>
            <p:nvPr/>
          </p:nvSpPr>
          <p:spPr>
            <a:xfrm>
              <a:off x="4985869" y="5005193"/>
              <a:ext cx="730418" cy="530613"/>
            </a:xfrm>
            <a:prstGeom prst="lef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2482CE-1F49-4193-AFFF-041AD1AB2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U=U: Building the evidence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A5C80-A8C3-764C-B0F8-D8D0077AB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24" y="1594247"/>
            <a:ext cx="5429634" cy="4826794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Partner Study</a:t>
            </a:r>
          </a:p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r>
              <a:rPr lang="en-US" b="1" dirty="0">
                <a:solidFill>
                  <a:srgbClr val="B9002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Design: 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en-US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888 HIV </a:t>
            </a:r>
            <a:r>
              <a:rPr lang="en-US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serodifferent</a:t>
            </a:r>
            <a:r>
              <a:rPr lang="en-US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couples </a:t>
            </a:r>
            <a:br>
              <a:rPr lang="en-US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(548 heterosexual and 340 MSM) 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en-US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HIV-positive partner on ART with a viral load &lt;200 copies/mL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en-US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75 European clinical sites</a:t>
            </a:r>
          </a:p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endParaRPr lang="en-US" b="1" dirty="0">
              <a:solidFill>
                <a:srgbClr val="B9002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r>
              <a:rPr lang="en-US" b="1" dirty="0">
                <a:solidFill>
                  <a:srgbClr val="B9002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Primary aim: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en-US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study the risk of HIV transmission through anal and vaginal sex in the absence of condom use for people with an undetectable viral load </a:t>
            </a:r>
          </a:p>
        </p:txBody>
      </p:sp>
      <p:sp>
        <p:nvSpPr>
          <p:cNvPr id="21508" name="Text Placeholder 3">
            <a:extLst>
              <a:ext uri="{FF2B5EF4-FFF2-40B4-BE49-F238E27FC236}">
                <a16:creationId xmlns:a16="http://schemas.microsoft.com/office/drawing/2014/main" id="{D26B99F3-6180-2E4B-B2BA-2DBFA11FE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324" y="6411072"/>
            <a:ext cx="8229600" cy="304800"/>
          </a:xfrm>
        </p:spPr>
        <p:txBody>
          <a:bodyPr/>
          <a:lstStyle/>
          <a:p>
            <a:pPr eaLnBrk="1" hangingPunct="1"/>
            <a:r>
              <a:rPr lang="is-IS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ART, antiretroviral therapy; MSM, men who have sex with men</a:t>
            </a:r>
          </a:p>
          <a:p>
            <a:pPr eaLnBrk="1" hangingPunct="1"/>
            <a:r>
              <a:rPr lang="is-IS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Rodger AJ et al. JAMA 2016;316(2):171–81.</a:t>
            </a:r>
            <a:endParaRPr lang="en-US" altLang="en-US" dirty="0">
              <a:solidFill>
                <a:srgbClr val="9B9B9B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68841E1F-94D9-F649-8304-7C5626396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00" y="1628554"/>
            <a:ext cx="3765550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7">
            <a:extLst>
              <a:ext uri="{FF2B5EF4-FFF2-40B4-BE49-F238E27FC236}">
                <a16:creationId xmlns:a16="http://schemas.microsoft.com/office/drawing/2014/main" id="{6CE87AB3-9469-7645-A90F-037E6701C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9225" y="375761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DD1D9-0832-4546-8740-DB9288610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U=U: Building the evidence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21A072E-60B1-4D4D-9701-1C5AF20AE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001" y="1495426"/>
            <a:ext cx="8229600" cy="47053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Partner Study: Results</a:t>
            </a:r>
          </a:p>
        </p:txBody>
      </p:sp>
      <p:sp>
        <p:nvSpPr>
          <p:cNvPr id="23556" name="Text Placeholder 3">
            <a:extLst>
              <a:ext uri="{FF2B5EF4-FFF2-40B4-BE49-F238E27FC236}">
                <a16:creationId xmlns:a16="http://schemas.microsoft.com/office/drawing/2014/main" id="{77E5F360-4E29-9E45-A185-B2372334D4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361113"/>
            <a:ext cx="8229600" cy="304800"/>
          </a:xfrm>
        </p:spPr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n-US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CI, confidence interval; CYFU, couple years of follow-up; MSM, men who have sex with men; STI, sexually transmitted infection.</a:t>
            </a:r>
          </a:p>
          <a:p>
            <a:pPr eaLnBrk="1" hangingPunct="1"/>
            <a:r>
              <a:rPr lang="en-US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Rodger AJ et al. JAMA 2016;316(2):171–81.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9657B2-1203-AA48-8AA8-9BEE0102F3AD}"/>
              </a:ext>
            </a:extLst>
          </p:cNvPr>
          <p:cNvSpPr/>
          <p:nvPr/>
        </p:nvSpPr>
        <p:spPr>
          <a:xfrm>
            <a:off x="1813112" y="1899445"/>
            <a:ext cx="3875088" cy="7905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  <a:latin typeface="Tahoma"/>
                <a:cs typeface="Tahoma"/>
              </a:rPr>
              <a:t>1,238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373737"/>
                </a:solidFill>
                <a:latin typeface="Tahoma"/>
                <a:cs typeface="Tahoma"/>
              </a:rPr>
              <a:t>eligible CYFU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7F454-CB66-5341-8700-281E155D08E5}"/>
              </a:ext>
            </a:extLst>
          </p:cNvPr>
          <p:cNvSpPr/>
          <p:nvPr/>
        </p:nvSpPr>
        <p:spPr>
          <a:xfrm>
            <a:off x="6167626" y="1899445"/>
            <a:ext cx="3875087" cy="7905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B9002F"/>
                </a:solidFill>
                <a:latin typeface="Tahoma"/>
                <a:cs typeface="Tahoma"/>
              </a:rPr>
              <a:t>58,000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rgbClr val="373737"/>
                </a:solidFill>
                <a:latin typeface="Tahoma"/>
                <a:cs typeface="Tahoma"/>
              </a:rPr>
              <a:t>condomless</a:t>
            </a:r>
            <a:r>
              <a:rPr lang="en-US" sz="1400" dirty="0">
                <a:solidFill>
                  <a:srgbClr val="373737"/>
                </a:solidFill>
                <a:latin typeface="Tahoma"/>
                <a:cs typeface="Tahoma"/>
              </a:rPr>
              <a:t> sex acts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CE44D7-8102-3A4D-BD17-B223330B5F4B}"/>
              </a:ext>
            </a:extLst>
          </p:cNvPr>
          <p:cNvSpPr/>
          <p:nvPr/>
        </p:nvSpPr>
        <p:spPr>
          <a:xfrm>
            <a:off x="1813112" y="2828133"/>
            <a:ext cx="8229600" cy="17541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373737"/>
              </a:solidFill>
              <a:latin typeface="Tahoma"/>
              <a:cs typeface="Tahoma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9E3DC3EE-A614-C140-A8FF-5EE926A2ECF3}"/>
              </a:ext>
            </a:extLst>
          </p:cNvPr>
          <p:cNvSpPr>
            <a:spLocks/>
          </p:cNvSpPr>
          <p:nvPr/>
        </p:nvSpPr>
        <p:spPr bwMode="auto">
          <a:xfrm>
            <a:off x="2043165" y="3752045"/>
            <a:ext cx="223706" cy="443722"/>
          </a:xfrm>
          <a:custGeom>
            <a:avLst/>
            <a:gdLst>
              <a:gd name="T0" fmla="*/ 775 w 788"/>
              <a:gd name="T1" fmla="*/ 137 h 1563"/>
              <a:gd name="T2" fmla="*/ 769 w 788"/>
              <a:gd name="T3" fmla="*/ 128 h 1563"/>
              <a:gd name="T4" fmla="*/ 756 w 788"/>
              <a:gd name="T5" fmla="*/ 115 h 1563"/>
              <a:gd name="T6" fmla="*/ 732 w 788"/>
              <a:gd name="T7" fmla="*/ 96 h 1563"/>
              <a:gd name="T8" fmla="*/ 693 w 788"/>
              <a:gd name="T9" fmla="*/ 75 h 1563"/>
              <a:gd name="T10" fmla="*/ 635 w 788"/>
              <a:gd name="T11" fmla="*/ 53 h 1563"/>
              <a:gd name="T12" fmla="*/ 558 w 788"/>
              <a:gd name="T13" fmla="*/ 31 h 1563"/>
              <a:gd name="T14" fmla="*/ 456 w 788"/>
              <a:gd name="T15" fmla="*/ 9 h 1563"/>
              <a:gd name="T16" fmla="*/ 394 w 788"/>
              <a:gd name="T17" fmla="*/ 0 h 1563"/>
              <a:gd name="T18" fmla="*/ 332 w 788"/>
              <a:gd name="T19" fmla="*/ 9 h 1563"/>
              <a:gd name="T20" fmla="*/ 230 w 788"/>
              <a:gd name="T21" fmla="*/ 31 h 1563"/>
              <a:gd name="T22" fmla="*/ 152 w 788"/>
              <a:gd name="T23" fmla="*/ 53 h 1563"/>
              <a:gd name="T24" fmla="*/ 95 w 788"/>
              <a:gd name="T25" fmla="*/ 75 h 1563"/>
              <a:gd name="T26" fmla="*/ 57 w 788"/>
              <a:gd name="T27" fmla="*/ 96 h 1563"/>
              <a:gd name="T28" fmla="*/ 31 w 788"/>
              <a:gd name="T29" fmla="*/ 115 h 1563"/>
              <a:gd name="T30" fmla="*/ 18 w 788"/>
              <a:gd name="T31" fmla="*/ 128 h 1563"/>
              <a:gd name="T32" fmla="*/ 12 w 788"/>
              <a:gd name="T33" fmla="*/ 137 h 1563"/>
              <a:gd name="T34" fmla="*/ 7 w 788"/>
              <a:gd name="T35" fmla="*/ 212 h 1563"/>
              <a:gd name="T36" fmla="*/ 0 w 788"/>
              <a:gd name="T37" fmla="*/ 351 h 1563"/>
              <a:gd name="T38" fmla="*/ 1 w 788"/>
              <a:gd name="T39" fmla="*/ 474 h 1563"/>
              <a:gd name="T40" fmla="*/ 8 w 788"/>
              <a:gd name="T41" fmla="*/ 580 h 1563"/>
              <a:gd name="T42" fmla="*/ 17 w 788"/>
              <a:gd name="T43" fmla="*/ 668 h 1563"/>
              <a:gd name="T44" fmla="*/ 27 w 788"/>
              <a:gd name="T45" fmla="*/ 735 h 1563"/>
              <a:gd name="T46" fmla="*/ 40 w 788"/>
              <a:gd name="T47" fmla="*/ 796 h 1563"/>
              <a:gd name="T48" fmla="*/ 42 w 788"/>
              <a:gd name="T49" fmla="*/ 808 h 1563"/>
              <a:gd name="T50" fmla="*/ 67 w 788"/>
              <a:gd name="T51" fmla="*/ 860 h 1563"/>
              <a:gd name="T52" fmla="*/ 92 w 788"/>
              <a:gd name="T53" fmla="*/ 899 h 1563"/>
              <a:gd name="T54" fmla="*/ 112 w 788"/>
              <a:gd name="T55" fmla="*/ 924 h 1563"/>
              <a:gd name="T56" fmla="*/ 120 w 788"/>
              <a:gd name="T57" fmla="*/ 933 h 1563"/>
              <a:gd name="T58" fmla="*/ 143 w 788"/>
              <a:gd name="T59" fmla="*/ 1120 h 1563"/>
              <a:gd name="T60" fmla="*/ 166 w 788"/>
              <a:gd name="T61" fmla="*/ 1267 h 1563"/>
              <a:gd name="T62" fmla="*/ 186 w 788"/>
              <a:gd name="T63" fmla="*/ 1378 h 1563"/>
              <a:gd name="T64" fmla="*/ 204 w 788"/>
              <a:gd name="T65" fmla="*/ 1457 h 1563"/>
              <a:gd name="T66" fmla="*/ 218 w 788"/>
              <a:gd name="T67" fmla="*/ 1511 h 1563"/>
              <a:gd name="T68" fmla="*/ 230 w 788"/>
              <a:gd name="T69" fmla="*/ 1543 h 1563"/>
              <a:gd name="T70" fmla="*/ 238 w 788"/>
              <a:gd name="T71" fmla="*/ 1563 h 1563"/>
              <a:gd name="T72" fmla="*/ 395 w 788"/>
              <a:gd name="T73" fmla="*/ 1563 h 1563"/>
              <a:gd name="T74" fmla="*/ 549 w 788"/>
              <a:gd name="T75" fmla="*/ 1563 h 1563"/>
              <a:gd name="T76" fmla="*/ 559 w 788"/>
              <a:gd name="T77" fmla="*/ 1543 h 1563"/>
              <a:gd name="T78" fmla="*/ 570 w 788"/>
              <a:gd name="T79" fmla="*/ 1511 h 1563"/>
              <a:gd name="T80" fmla="*/ 584 w 788"/>
              <a:gd name="T81" fmla="*/ 1457 h 1563"/>
              <a:gd name="T82" fmla="*/ 602 w 788"/>
              <a:gd name="T83" fmla="*/ 1378 h 1563"/>
              <a:gd name="T84" fmla="*/ 622 w 788"/>
              <a:gd name="T85" fmla="*/ 1267 h 1563"/>
              <a:gd name="T86" fmla="*/ 644 w 788"/>
              <a:gd name="T87" fmla="*/ 1120 h 1563"/>
              <a:gd name="T88" fmla="*/ 667 w 788"/>
              <a:gd name="T89" fmla="*/ 933 h 1563"/>
              <a:gd name="T90" fmla="*/ 676 w 788"/>
              <a:gd name="T91" fmla="*/ 924 h 1563"/>
              <a:gd name="T92" fmla="*/ 695 w 788"/>
              <a:gd name="T93" fmla="*/ 899 h 1563"/>
              <a:gd name="T94" fmla="*/ 721 w 788"/>
              <a:gd name="T95" fmla="*/ 860 h 1563"/>
              <a:gd name="T96" fmla="*/ 745 w 788"/>
              <a:gd name="T97" fmla="*/ 808 h 1563"/>
              <a:gd name="T98" fmla="*/ 748 w 788"/>
              <a:gd name="T99" fmla="*/ 796 h 1563"/>
              <a:gd name="T100" fmla="*/ 761 w 788"/>
              <a:gd name="T101" fmla="*/ 735 h 1563"/>
              <a:gd name="T102" fmla="*/ 771 w 788"/>
              <a:gd name="T103" fmla="*/ 668 h 1563"/>
              <a:gd name="T104" fmla="*/ 781 w 788"/>
              <a:gd name="T105" fmla="*/ 580 h 1563"/>
              <a:gd name="T106" fmla="*/ 786 w 788"/>
              <a:gd name="T107" fmla="*/ 474 h 1563"/>
              <a:gd name="T108" fmla="*/ 787 w 788"/>
              <a:gd name="T109" fmla="*/ 351 h 1563"/>
              <a:gd name="T110" fmla="*/ 782 w 788"/>
              <a:gd name="T111" fmla="*/ 212 h 1563"/>
              <a:gd name="T112" fmla="*/ 775 w 788"/>
              <a:gd name="T113" fmla="*/ 137 h 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8" h="1563">
                <a:moveTo>
                  <a:pt x="775" y="137"/>
                </a:moveTo>
                <a:lnTo>
                  <a:pt x="775" y="137"/>
                </a:lnTo>
                <a:lnTo>
                  <a:pt x="773" y="132"/>
                </a:lnTo>
                <a:lnTo>
                  <a:pt x="769" y="128"/>
                </a:lnTo>
                <a:lnTo>
                  <a:pt x="764" y="123"/>
                </a:lnTo>
                <a:lnTo>
                  <a:pt x="756" y="115"/>
                </a:lnTo>
                <a:lnTo>
                  <a:pt x="745" y="106"/>
                </a:lnTo>
                <a:lnTo>
                  <a:pt x="732" y="96"/>
                </a:lnTo>
                <a:lnTo>
                  <a:pt x="714" y="86"/>
                </a:lnTo>
                <a:lnTo>
                  <a:pt x="693" y="75"/>
                </a:lnTo>
                <a:lnTo>
                  <a:pt x="666" y="64"/>
                </a:lnTo>
                <a:lnTo>
                  <a:pt x="635" y="53"/>
                </a:lnTo>
                <a:lnTo>
                  <a:pt x="600" y="42"/>
                </a:lnTo>
                <a:lnTo>
                  <a:pt x="558" y="31"/>
                </a:lnTo>
                <a:lnTo>
                  <a:pt x="510" y="19"/>
                </a:lnTo>
                <a:lnTo>
                  <a:pt x="456" y="9"/>
                </a:lnTo>
                <a:lnTo>
                  <a:pt x="395" y="0"/>
                </a:lnTo>
                <a:lnTo>
                  <a:pt x="394" y="0"/>
                </a:lnTo>
                <a:lnTo>
                  <a:pt x="394" y="0"/>
                </a:lnTo>
                <a:lnTo>
                  <a:pt x="332" y="9"/>
                </a:lnTo>
                <a:lnTo>
                  <a:pt x="277" y="19"/>
                </a:lnTo>
                <a:lnTo>
                  <a:pt x="230" y="31"/>
                </a:lnTo>
                <a:lnTo>
                  <a:pt x="188" y="42"/>
                </a:lnTo>
                <a:lnTo>
                  <a:pt x="152" y="53"/>
                </a:lnTo>
                <a:lnTo>
                  <a:pt x="121" y="64"/>
                </a:lnTo>
                <a:lnTo>
                  <a:pt x="95" y="75"/>
                </a:lnTo>
                <a:lnTo>
                  <a:pt x="73" y="86"/>
                </a:lnTo>
                <a:lnTo>
                  <a:pt x="57" y="96"/>
                </a:lnTo>
                <a:lnTo>
                  <a:pt x="42" y="106"/>
                </a:lnTo>
                <a:lnTo>
                  <a:pt x="31" y="115"/>
                </a:lnTo>
                <a:lnTo>
                  <a:pt x="23" y="123"/>
                </a:lnTo>
                <a:lnTo>
                  <a:pt x="18" y="128"/>
                </a:lnTo>
                <a:lnTo>
                  <a:pt x="14" y="132"/>
                </a:lnTo>
                <a:lnTo>
                  <a:pt x="12" y="137"/>
                </a:lnTo>
                <a:lnTo>
                  <a:pt x="12" y="137"/>
                </a:lnTo>
                <a:lnTo>
                  <a:pt x="7" y="212"/>
                </a:lnTo>
                <a:lnTo>
                  <a:pt x="2" y="283"/>
                </a:lnTo>
                <a:lnTo>
                  <a:pt x="0" y="351"/>
                </a:lnTo>
                <a:lnTo>
                  <a:pt x="0" y="414"/>
                </a:lnTo>
                <a:lnTo>
                  <a:pt x="1" y="474"/>
                </a:lnTo>
                <a:lnTo>
                  <a:pt x="3" y="529"/>
                </a:lnTo>
                <a:lnTo>
                  <a:pt x="8" y="580"/>
                </a:lnTo>
                <a:lnTo>
                  <a:pt x="12" y="626"/>
                </a:lnTo>
                <a:lnTo>
                  <a:pt x="17" y="668"/>
                </a:lnTo>
                <a:lnTo>
                  <a:pt x="22" y="703"/>
                </a:lnTo>
                <a:lnTo>
                  <a:pt x="27" y="735"/>
                </a:lnTo>
                <a:lnTo>
                  <a:pt x="32" y="761"/>
                </a:lnTo>
                <a:lnTo>
                  <a:pt x="40" y="796"/>
                </a:lnTo>
                <a:lnTo>
                  <a:pt x="42" y="808"/>
                </a:lnTo>
                <a:lnTo>
                  <a:pt x="42" y="808"/>
                </a:lnTo>
                <a:lnTo>
                  <a:pt x="54" y="835"/>
                </a:lnTo>
                <a:lnTo>
                  <a:pt x="67" y="860"/>
                </a:lnTo>
                <a:lnTo>
                  <a:pt x="80" y="882"/>
                </a:lnTo>
                <a:lnTo>
                  <a:pt x="92" y="899"/>
                </a:lnTo>
                <a:lnTo>
                  <a:pt x="103" y="914"/>
                </a:lnTo>
                <a:lnTo>
                  <a:pt x="112" y="924"/>
                </a:lnTo>
                <a:lnTo>
                  <a:pt x="120" y="933"/>
                </a:lnTo>
                <a:lnTo>
                  <a:pt x="120" y="933"/>
                </a:lnTo>
                <a:lnTo>
                  <a:pt x="132" y="1032"/>
                </a:lnTo>
                <a:lnTo>
                  <a:pt x="143" y="1120"/>
                </a:lnTo>
                <a:lnTo>
                  <a:pt x="155" y="1198"/>
                </a:lnTo>
                <a:lnTo>
                  <a:pt x="166" y="1267"/>
                </a:lnTo>
                <a:lnTo>
                  <a:pt x="176" y="1326"/>
                </a:lnTo>
                <a:lnTo>
                  <a:pt x="186" y="1378"/>
                </a:lnTo>
                <a:lnTo>
                  <a:pt x="195" y="1421"/>
                </a:lnTo>
                <a:lnTo>
                  <a:pt x="204" y="1457"/>
                </a:lnTo>
                <a:lnTo>
                  <a:pt x="212" y="1487"/>
                </a:lnTo>
                <a:lnTo>
                  <a:pt x="218" y="1511"/>
                </a:lnTo>
                <a:lnTo>
                  <a:pt x="224" y="1529"/>
                </a:lnTo>
                <a:lnTo>
                  <a:pt x="230" y="1543"/>
                </a:lnTo>
                <a:lnTo>
                  <a:pt x="236" y="1559"/>
                </a:lnTo>
                <a:lnTo>
                  <a:pt x="238" y="1563"/>
                </a:lnTo>
                <a:lnTo>
                  <a:pt x="394" y="1563"/>
                </a:lnTo>
                <a:lnTo>
                  <a:pt x="395" y="1563"/>
                </a:lnTo>
                <a:lnTo>
                  <a:pt x="549" y="1563"/>
                </a:lnTo>
                <a:lnTo>
                  <a:pt x="549" y="1563"/>
                </a:lnTo>
                <a:lnTo>
                  <a:pt x="551" y="1559"/>
                </a:lnTo>
                <a:lnTo>
                  <a:pt x="559" y="1543"/>
                </a:lnTo>
                <a:lnTo>
                  <a:pt x="563" y="1529"/>
                </a:lnTo>
                <a:lnTo>
                  <a:pt x="570" y="1511"/>
                </a:lnTo>
                <a:lnTo>
                  <a:pt x="577" y="1487"/>
                </a:lnTo>
                <a:lnTo>
                  <a:pt x="584" y="1457"/>
                </a:lnTo>
                <a:lnTo>
                  <a:pt x="592" y="1421"/>
                </a:lnTo>
                <a:lnTo>
                  <a:pt x="602" y="1378"/>
                </a:lnTo>
                <a:lnTo>
                  <a:pt x="611" y="1326"/>
                </a:lnTo>
                <a:lnTo>
                  <a:pt x="622" y="1267"/>
                </a:lnTo>
                <a:lnTo>
                  <a:pt x="633" y="1198"/>
                </a:lnTo>
                <a:lnTo>
                  <a:pt x="644" y="1120"/>
                </a:lnTo>
                <a:lnTo>
                  <a:pt x="655" y="1032"/>
                </a:lnTo>
                <a:lnTo>
                  <a:pt x="667" y="933"/>
                </a:lnTo>
                <a:lnTo>
                  <a:pt x="667" y="933"/>
                </a:lnTo>
                <a:lnTo>
                  <a:pt x="676" y="924"/>
                </a:lnTo>
                <a:lnTo>
                  <a:pt x="684" y="914"/>
                </a:lnTo>
                <a:lnTo>
                  <a:pt x="695" y="899"/>
                </a:lnTo>
                <a:lnTo>
                  <a:pt x="707" y="882"/>
                </a:lnTo>
                <a:lnTo>
                  <a:pt x="721" y="860"/>
                </a:lnTo>
                <a:lnTo>
                  <a:pt x="734" y="835"/>
                </a:lnTo>
                <a:lnTo>
                  <a:pt x="745" y="808"/>
                </a:lnTo>
                <a:lnTo>
                  <a:pt x="745" y="808"/>
                </a:lnTo>
                <a:lnTo>
                  <a:pt x="748" y="796"/>
                </a:lnTo>
                <a:lnTo>
                  <a:pt x="756" y="761"/>
                </a:lnTo>
                <a:lnTo>
                  <a:pt x="761" y="735"/>
                </a:lnTo>
                <a:lnTo>
                  <a:pt x="766" y="703"/>
                </a:lnTo>
                <a:lnTo>
                  <a:pt x="771" y="668"/>
                </a:lnTo>
                <a:lnTo>
                  <a:pt x="776" y="626"/>
                </a:lnTo>
                <a:lnTo>
                  <a:pt x="781" y="580"/>
                </a:lnTo>
                <a:lnTo>
                  <a:pt x="784" y="529"/>
                </a:lnTo>
                <a:lnTo>
                  <a:pt x="786" y="474"/>
                </a:lnTo>
                <a:lnTo>
                  <a:pt x="788" y="414"/>
                </a:lnTo>
                <a:lnTo>
                  <a:pt x="787" y="351"/>
                </a:lnTo>
                <a:lnTo>
                  <a:pt x="786" y="283"/>
                </a:lnTo>
                <a:lnTo>
                  <a:pt x="782" y="212"/>
                </a:lnTo>
                <a:lnTo>
                  <a:pt x="775" y="137"/>
                </a:lnTo>
                <a:lnTo>
                  <a:pt x="775" y="1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A79E11EB-6088-AC46-8F12-01E2BAAA7FFB}"/>
              </a:ext>
            </a:extLst>
          </p:cNvPr>
          <p:cNvSpPr>
            <a:spLocks/>
          </p:cNvSpPr>
          <p:nvPr/>
        </p:nvSpPr>
        <p:spPr bwMode="auto">
          <a:xfrm>
            <a:off x="2068715" y="3564109"/>
            <a:ext cx="173173" cy="172890"/>
          </a:xfrm>
          <a:custGeom>
            <a:avLst/>
            <a:gdLst>
              <a:gd name="T0" fmla="*/ 320 w 610"/>
              <a:gd name="T1" fmla="*/ 608 h 609"/>
              <a:gd name="T2" fmla="*/ 366 w 610"/>
              <a:gd name="T3" fmla="*/ 603 h 609"/>
              <a:gd name="T4" fmla="*/ 409 w 610"/>
              <a:gd name="T5" fmla="*/ 591 h 609"/>
              <a:gd name="T6" fmla="*/ 450 w 610"/>
              <a:gd name="T7" fmla="*/ 573 h 609"/>
              <a:gd name="T8" fmla="*/ 487 w 610"/>
              <a:gd name="T9" fmla="*/ 548 h 609"/>
              <a:gd name="T10" fmla="*/ 520 w 610"/>
              <a:gd name="T11" fmla="*/ 520 h 609"/>
              <a:gd name="T12" fmla="*/ 549 w 610"/>
              <a:gd name="T13" fmla="*/ 486 h 609"/>
              <a:gd name="T14" fmla="*/ 573 w 610"/>
              <a:gd name="T15" fmla="*/ 450 h 609"/>
              <a:gd name="T16" fmla="*/ 591 w 610"/>
              <a:gd name="T17" fmla="*/ 409 h 609"/>
              <a:gd name="T18" fmla="*/ 603 w 610"/>
              <a:gd name="T19" fmla="*/ 366 h 609"/>
              <a:gd name="T20" fmla="*/ 609 w 610"/>
              <a:gd name="T21" fmla="*/ 320 h 609"/>
              <a:gd name="T22" fmla="*/ 609 w 610"/>
              <a:gd name="T23" fmla="*/ 289 h 609"/>
              <a:gd name="T24" fmla="*/ 603 w 610"/>
              <a:gd name="T25" fmla="*/ 244 h 609"/>
              <a:gd name="T26" fmla="*/ 591 w 610"/>
              <a:gd name="T27" fmla="*/ 201 h 609"/>
              <a:gd name="T28" fmla="*/ 573 w 610"/>
              <a:gd name="T29" fmla="*/ 160 h 609"/>
              <a:gd name="T30" fmla="*/ 549 w 610"/>
              <a:gd name="T31" fmla="*/ 123 h 609"/>
              <a:gd name="T32" fmla="*/ 520 w 610"/>
              <a:gd name="T33" fmla="*/ 90 h 609"/>
              <a:gd name="T34" fmla="*/ 487 w 610"/>
              <a:gd name="T35" fmla="*/ 61 h 609"/>
              <a:gd name="T36" fmla="*/ 450 w 610"/>
              <a:gd name="T37" fmla="*/ 37 h 609"/>
              <a:gd name="T38" fmla="*/ 409 w 610"/>
              <a:gd name="T39" fmla="*/ 19 h 609"/>
              <a:gd name="T40" fmla="*/ 366 w 610"/>
              <a:gd name="T41" fmla="*/ 7 h 609"/>
              <a:gd name="T42" fmla="*/ 320 w 610"/>
              <a:gd name="T43" fmla="*/ 1 h 609"/>
              <a:gd name="T44" fmla="*/ 289 w 610"/>
              <a:gd name="T45" fmla="*/ 1 h 609"/>
              <a:gd name="T46" fmla="*/ 243 w 610"/>
              <a:gd name="T47" fmla="*/ 7 h 609"/>
              <a:gd name="T48" fmla="*/ 199 w 610"/>
              <a:gd name="T49" fmla="*/ 19 h 609"/>
              <a:gd name="T50" fmla="*/ 159 w 610"/>
              <a:gd name="T51" fmla="*/ 37 h 609"/>
              <a:gd name="T52" fmla="*/ 122 w 610"/>
              <a:gd name="T53" fmla="*/ 61 h 609"/>
              <a:gd name="T54" fmla="*/ 89 w 610"/>
              <a:gd name="T55" fmla="*/ 90 h 609"/>
              <a:gd name="T56" fmla="*/ 61 w 610"/>
              <a:gd name="T57" fmla="*/ 123 h 609"/>
              <a:gd name="T58" fmla="*/ 36 w 610"/>
              <a:gd name="T59" fmla="*/ 160 h 609"/>
              <a:gd name="T60" fmla="*/ 19 w 610"/>
              <a:gd name="T61" fmla="*/ 201 h 609"/>
              <a:gd name="T62" fmla="*/ 6 w 610"/>
              <a:gd name="T63" fmla="*/ 244 h 609"/>
              <a:gd name="T64" fmla="*/ 0 w 610"/>
              <a:gd name="T65" fmla="*/ 289 h 609"/>
              <a:gd name="T66" fmla="*/ 0 w 610"/>
              <a:gd name="T67" fmla="*/ 320 h 609"/>
              <a:gd name="T68" fmla="*/ 6 w 610"/>
              <a:gd name="T69" fmla="*/ 366 h 609"/>
              <a:gd name="T70" fmla="*/ 19 w 610"/>
              <a:gd name="T71" fmla="*/ 409 h 609"/>
              <a:gd name="T72" fmla="*/ 36 w 610"/>
              <a:gd name="T73" fmla="*/ 450 h 609"/>
              <a:gd name="T74" fmla="*/ 61 w 610"/>
              <a:gd name="T75" fmla="*/ 486 h 609"/>
              <a:gd name="T76" fmla="*/ 89 w 610"/>
              <a:gd name="T77" fmla="*/ 520 h 609"/>
              <a:gd name="T78" fmla="*/ 122 w 610"/>
              <a:gd name="T79" fmla="*/ 548 h 609"/>
              <a:gd name="T80" fmla="*/ 159 w 610"/>
              <a:gd name="T81" fmla="*/ 573 h 609"/>
              <a:gd name="T82" fmla="*/ 199 w 610"/>
              <a:gd name="T83" fmla="*/ 591 h 609"/>
              <a:gd name="T84" fmla="*/ 243 w 610"/>
              <a:gd name="T85" fmla="*/ 603 h 609"/>
              <a:gd name="T86" fmla="*/ 289 w 610"/>
              <a:gd name="T87" fmla="*/ 608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10" h="609">
                <a:moveTo>
                  <a:pt x="305" y="609"/>
                </a:moveTo>
                <a:lnTo>
                  <a:pt x="305" y="609"/>
                </a:lnTo>
                <a:lnTo>
                  <a:pt x="320" y="608"/>
                </a:lnTo>
                <a:lnTo>
                  <a:pt x="336" y="607"/>
                </a:lnTo>
                <a:lnTo>
                  <a:pt x="351" y="606"/>
                </a:lnTo>
                <a:lnTo>
                  <a:pt x="366" y="603"/>
                </a:lnTo>
                <a:lnTo>
                  <a:pt x="380" y="599"/>
                </a:lnTo>
                <a:lnTo>
                  <a:pt x="396" y="595"/>
                </a:lnTo>
                <a:lnTo>
                  <a:pt x="409" y="591"/>
                </a:lnTo>
                <a:lnTo>
                  <a:pt x="423" y="585"/>
                </a:lnTo>
                <a:lnTo>
                  <a:pt x="437" y="580"/>
                </a:lnTo>
                <a:lnTo>
                  <a:pt x="450" y="573"/>
                </a:lnTo>
                <a:lnTo>
                  <a:pt x="462" y="565"/>
                </a:lnTo>
                <a:lnTo>
                  <a:pt x="475" y="557"/>
                </a:lnTo>
                <a:lnTo>
                  <a:pt x="487" y="548"/>
                </a:lnTo>
                <a:lnTo>
                  <a:pt x="499" y="540"/>
                </a:lnTo>
                <a:lnTo>
                  <a:pt x="510" y="530"/>
                </a:lnTo>
                <a:lnTo>
                  <a:pt x="520" y="520"/>
                </a:lnTo>
                <a:lnTo>
                  <a:pt x="530" y="510"/>
                </a:lnTo>
                <a:lnTo>
                  <a:pt x="540" y="499"/>
                </a:lnTo>
                <a:lnTo>
                  <a:pt x="549" y="486"/>
                </a:lnTo>
                <a:lnTo>
                  <a:pt x="558" y="475"/>
                </a:lnTo>
                <a:lnTo>
                  <a:pt x="565" y="462"/>
                </a:lnTo>
                <a:lnTo>
                  <a:pt x="573" y="450"/>
                </a:lnTo>
                <a:lnTo>
                  <a:pt x="580" y="437"/>
                </a:lnTo>
                <a:lnTo>
                  <a:pt x="585" y="423"/>
                </a:lnTo>
                <a:lnTo>
                  <a:pt x="591" y="409"/>
                </a:lnTo>
                <a:lnTo>
                  <a:pt x="595" y="396"/>
                </a:lnTo>
                <a:lnTo>
                  <a:pt x="600" y="381"/>
                </a:lnTo>
                <a:lnTo>
                  <a:pt x="603" y="366"/>
                </a:lnTo>
                <a:lnTo>
                  <a:pt x="606" y="351"/>
                </a:lnTo>
                <a:lnTo>
                  <a:pt x="607" y="336"/>
                </a:lnTo>
                <a:lnTo>
                  <a:pt x="609" y="320"/>
                </a:lnTo>
                <a:lnTo>
                  <a:pt x="610" y="305"/>
                </a:lnTo>
                <a:lnTo>
                  <a:pt x="610" y="305"/>
                </a:lnTo>
                <a:lnTo>
                  <a:pt x="609" y="289"/>
                </a:lnTo>
                <a:lnTo>
                  <a:pt x="607" y="274"/>
                </a:lnTo>
                <a:lnTo>
                  <a:pt x="606" y="258"/>
                </a:lnTo>
                <a:lnTo>
                  <a:pt x="603" y="244"/>
                </a:lnTo>
                <a:lnTo>
                  <a:pt x="600" y="228"/>
                </a:lnTo>
                <a:lnTo>
                  <a:pt x="595" y="214"/>
                </a:lnTo>
                <a:lnTo>
                  <a:pt x="591" y="201"/>
                </a:lnTo>
                <a:lnTo>
                  <a:pt x="585" y="186"/>
                </a:lnTo>
                <a:lnTo>
                  <a:pt x="580" y="173"/>
                </a:lnTo>
                <a:lnTo>
                  <a:pt x="573" y="160"/>
                </a:lnTo>
                <a:lnTo>
                  <a:pt x="565" y="147"/>
                </a:lnTo>
                <a:lnTo>
                  <a:pt x="558" y="134"/>
                </a:lnTo>
                <a:lnTo>
                  <a:pt x="549" y="123"/>
                </a:lnTo>
                <a:lnTo>
                  <a:pt x="540" y="111"/>
                </a:lnTo>
                <a:lnTo>
                  <a:pt x="530" y="100"/>
                </a:lnTo>
                <a:lnTo>
                  <a:pt x="520" y="90"/>
                </a:lnTo>
                <a:lnTo>
                  <a:pt x="510" y="80"/>
                </a:lnTo>
                <a:lnTo>
                  <a:pt x="499" y="70"/>
                </a:lnTo>
                <a:lnTo>
                  <a:pt x="487" y="61"/>
                </a:lnTo>
                <a:lnTo>
                  <a:pt x="475" y="52"/>
                </a:lnTo>
                <a:lnTo>
                  <a:pt x="462" y="44"/>
                </a:lnTo>
                <a:lnTo>
                  <a:pt x="450" y="37"/>
                </a:lnTo>
                <a:lnTo>
                  <a:pt x="437" y="30"/>
                </a:lnTo>
                <a:lnTo>
                  <a:pt x="423" y="24"/>
                </a:lnTo>
                <a:lnTo>
                  <a:pt x="409" y="19"/>
                </a:lnTo>
                <a:lnTo>
                  <a:pt x="396" y="14"/>
                </a:lnTo>
                <a:lnTo>
                  <a:pt x="380" y="10"/>
                </a:lnTo>
                <a:lnTo>
                  <a:pt x="366" y="7"/>
                </a:lnTo>
                <a:lnTo>
                  <a:pt x="351" y="3"/>
                </a:lnTo>
                <a:lnTo>
                  <a:pt x="336" y="2"/>
                </a:lnTo>
                <a:lnTo>
                  <a:pt x="320" y="1"/>
                </a:lnTo>
                <a:lnTo>
                  <a:pt x="305" y="0"/>
                </a:lnTo>
                <a:lnTo>
                  <a:pt x="305" y="0"/>
                </a:lnTo>
                <a:lnTo>
                  <a:pt x="289" y="1"/>
                </a:lnTo>
                <a:lnTo>
                  <a:pt x="274" y="2"/>
                </a:lnTo>
                <a:lnTo>
                  <a:pt x="258" y="3"/>
                </a:lnTo>
                <a:lnTo>
                  <a:pt x="243" y="7"/>
                </a:lnTo>
                <a:lnTo>
                  <a:pt x="228" y="10"/>
                </a:lnTo>
                <a:lnTo>
                  <a:pt x="214" y="14"/>
                </a:lnTo>
                <a:lnTo>
                  <a:pt x="199" y="19"/>
                </a:lnTo>
                <a:lnTo>
                  <a:pt x="186" y="24"/>
                </a:lnTo>
                <a:lnTo>
                  <a:pt x="173" y="30"/>
                </a:lnTo>
                <a:lnTo>
                  <a:pt x="159" y="37"/>
                </a:lnTo>
                <a:lnTo>
                  <a:pt x="146" y="44"/>
                </a:lnTo>
                <a:lnTo>
                  <a:pt x="134" y="52"/>
                </a:lnTo>
                <a:lnTo>
                  <a:pt x="122" y="61"/>
                </a:lnTo>
                <a:lnTo>
                  <a:pt x="111" y="70"/>
                </a:lnTo>
                <a:lnTo>
                  <a:pt x="100" y="80"/>
                </a:lnTo>
                <a:lnTo>
                  <a:pt x="89" y="90"/>
                </a:lnTo>
                <a:lnTo>
                  <a:pt x="79" y="100"/>
                </a:lnTo>
                <a:lnTo>
                  <a:pt x="70" y="111"/>
                </a:lnTo>
                <a:lnTo>
                  <a:pt x="61" y="123"/>
                </a:lnTo>
                <a:lnTo>
                  <a:pt x="52" y="134"/>
                </a:lnTo>
                <a:lnTo>
                  <a:pt x="44" y="147"/>
                </a:lnTo>
                <a:lnTo>
                  <a:pt x="36" y="160"/>
                </a:lnTo>
                <a:lnTo>
                  <a:pt x="30" y="173"/>
                </a:lnTo>
                <a:lnTo>
                  <a:pt x="24" y="186"/>
                </a:lnTo>
                <a:lnTo>
                  <a:pt x="19" y="201"/>
                </a:lnTo>
                <a:lnTo>
                  <a:pt x="13" y="214"/>
                </a:lnTo>
                <a:lnTo>
                  <a:pt x="10" y="228"/>
                </a:lnTo>
                <a:lnTo>
                  <a:pt x="6" y="244"/>
                </a:lnTo>
                <a:lnTo>
                  <a:pt x="3" y="258"/>
                </a:lnTo>
                <a:lnTo>
                  <a:pt x="1" y="274"/>
                </a:lnTo>
                <a:lnTo>
                  <a:pt x="0" y="289"/>
                </a:lnTo>
                <a:lnTo>
                  <a:pt x="0" y="305"/>
                </a:lnTo>
                <a:lnTo>
                  <a:pt x="0" y="305"/>
                </a:lnTo>
                <a:lnTo>
                  <a:pt x="0" y="320"/>
                </a:lnTo>
                <a:lnTo>
                  <a:pt x="1" y="336"/>
                </a:lnTo>
                <a:lnTo>
                  <a:pt x="3" y="351"/>
                </a:lnTo>
                <a:lnTo>
                  <a:pt x="6" y="366"/>
                </a:lnTo>
                <a:lnTo>
                  <a:pt x="10" y="381"/>
                </a:lnTo>
                <a:lnTo>
                  <a:pt x="13" y="396"/>
                </a:lnTo>
                <a:lnTo>
                  <a:pt x="19" y="409"/>
                </a:lnTo>
                <a:lnTo>
                  <a:pt x="24" y="423"/>
                </a:lnTo>
                <a:lnTo>
                  <a:pt x="30" y="437"/>
                </a:lnTo>
                <a:lnTo>
                  <a:pt x="36" y="450"/>
                </a:lnTo>
                <a:lnTo>
                  <a:pt x="44" y="462"/>
                </a:lnTo>
                <a:lnTo>
                  <a:pt x="52" y="475"/>
                </a:lnTo>
                <a:lnTo>
                  <a:pt x="61" y="486"/>
                </a:lnTo>
                <a:lnTo>
                  <a:pt x="70" y="499"/>
                </a:lnTo>
                <a:lnTo>
                  <a:pt x="79" y="510"/>
                </a:lnTo>
                <a:lnTo>
                  <a:pt x="89" y="520"/>
                </a:lnTo>
                <a:lnTo>
                  <a:pt x="100" y="530"/>
                </a:lnTo>
                <a:lnTo>
                  <a:pt x="111" y="540"/>
                </a:lnTo>
                <a:lnTo>
                  <a:pt x="122" y="548"/>
                </a:lnTo>
                <a:lnTo>
                  <a:pt x="134" y="557"/>
                </a:lnTo>
                <a:lnTo>
                  <a:pt x="146" y="565"/>
                </a:lnTo>
                <a:lnTo>
                  <a:pt x="159" y="573"/>
                </a:lnTo>
                <a:lnTo>
                  <a:pt x="173" y="580"/>
                </a:lnTo>
                <a:lnTo>
                  <a:pt x="186" y="585"/>
                </a:lnTo>
                <a:lnTo>
                  <a:pt x="199" y="591"/>
                </a:lnTo>
                <a:lnTo>
                  <a:pt x="214" y="595"/>
                </a:lnTo>
                <a:lnTo>
                  <a:pt x="228" y="599"/>
                </a:lnTo>
                <a:lnTo>
                  <a:pt x="243" y="603"/>
                </a:lnTo>
                <a:lnTo>
                  <a:pt x="258" y="606"/>
                </a:lnTo>
                <a:lnTo>
                  <a:pt x="274" y="607"/>
                </a:lnTo>
                <a:lnTo>
                  <a:pt x="289" y="608"/>
                </a:lnTo>
                <a:lnTo>
                  <a:pt x="305" y="609"/>
                </a:lnTo>
                <a:lnTo>
                  <a:pt x="305" y="6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ea typeface="+mn-ea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FAD584C8-1ACC-C648-ACA7-00FBE8FD8680}"/>
              </a:ext>
            </a:extLst>
          </p:cNvPr>
          <p:cNvSpPr>
            <a:spLocks/>
          </p:cNvSpPr>
          <p:nvPr/>
        </p:nvSpPr>
        <p:spPr bwMode="auto">
          <a:xfrm>
            <a:off x="2368584" y="3752045"/>
            <a:ext cx="223706" cy="443722"/>
          </a:xfrm>
          <a:custGeom>
            <a:avLst/>
            <a:gdLst>
              <a:gd name="T0" fmla="*/ 775 w 788"/>
              <a:gd name="T1" fmla="*/ 137 h 1563"/>
              <a:gd name="T2" fmla="*/ 769 w 788"/>
              <a:gd name="T3" fmla="*/ 128 h 1563"/>
              <a:gd name="T4" fmla="*/ 756 w 788"/>
              <a:gd name="T5" fmla="*/ 115 h 1563"/>
              <a:gd name="T6" fmla="*/ 732 w 788"/>
              <a:gd name="T7" fmla="*/ 96 h 1563"/>
              <a:gd name="T8" fmla="*/ 693 w 788"/>
              <a:gd name="T9" fmla="*/ 75 h 1563"/>
              <a:gd name="T10" fmla="*/ 635 w 788"/>
              <a:gd name="T11" fmla="*/ 53 h 1563"/>
              <a:gd name="T12" fmla="*/ 558 w 788"/>
              <a:gd name="T13" fmla="*/ 31 h 1563"/>
              <a:gd name="T14" fmla="*/ 456 w 788"/>
              <a:gd name="T15" fmla="*/ 9 h 1563"/>
              <a:gd name="T16" fmla="*/ 394 w 788"/>
              <a:gd name="T17" fmla="*/ 0 h 1563"/>
              <a:gd name="T18" fmla="*/ 332 w 788"/>
              <a:gd name="T19" fmla="*/ 9 h 1563"/>
              <a:gd name="T20" fmla="*/ 230 w 788"/>
              <a:gd name="T21" fmla="*/ 31 h 1563"/>
              <a:gd name="T22" fmla="*/ 152 w 788"/>
              <a:gd name="T23" fmla="*/ 53 h 1563"/>
              <a:gd name="T24" fmla="*/ 95 w 788"/>
              <a:gd name="T25" fmla="*/ 75 h 1563"/>
              <a:gd name="T26" fmla="*/ 57 w 788"/>
              <a:gd name="T27" fmla="*/ 96 h 1563"/>
              <a:gd name="T28" fmla="*/ 31 w 788"/>
              <a:gd name="T29" fmla="*/ 115 h 1563"/>
              <a:gd name="T30" fmla="*/ 18 w 788"/>
              <a:gd name="T31" fmla="*/ 128 h 1563"/>
              <a:gd name="T32" fmla="*/ 12 w 788"/>
              <a:gd name="T33" fmla="*/ 137 h 1563"/>
              <a:gd name="T34" fmla="*/ 7 w 788"/>
              <a:gd name="T35" fmla="*/ 212 h 1563"/>
              <a:gd name="T36" fmla="*/ 0 w 788"/>
              <a:gd name="T37" fmla="*/ 351 h 1563"/>
              <a:gd name="T38" fmla="*/ 1 w 788"/>
              <a:gd name="T39" fmla="*/ 474 h 1563"/>
              <a:gd name="T40" fmla="*/ 8 w 788"/>
              <a:gd name="T41" fmla="*/ 580 h 1563"/>
              <a:gd name="T42" fmla="*/ 17 w 788"/>
              <a:gd name="T43" fmla="*/ 668 h 1563"/>
              <a:gd name="T44" fmla="*/ 27 w 788"/>
              <a:gd name="T45" fmla="*/ 735 h 1563"/>
              <a:gd name="T46" fmla="*/ 40 w 788"/>
              <a:gd name="T47" fmla="*/ 796 h 1563"/>
              <a:gd name="T48" fmla="*/ 42 w 788"/>
              <a:gd name="T49" fmla="*/ 808 h 1563"/>
              <a:gd name="T50" fmla="*/ 67 w 788"/>
              <a:gd name="T51" fmla="*/ 860 h 1563"/>
              <a:gd name="T52" fmla="*/ 92 w 788"/>
              <a:gd name="T53" fmla="*/ 899 h 1563"/>
              <a:gd name="T54" fmla="*/ 112 w 788"/>
              <a:gd name="T55" fmla="*/ 924 h 1563"/>
              <a:gd name="T56" fmla="*/ 120 w 788"/>
              <a:gd name="T57" fmla="*/ 933 h 1563"/>
              <a:gd name="T58" fmla="*/ 143 w 788"/>
              <a:gd name="T59" fmla="*/ 1120 h 1563"/>
              <a:gd name="T60" fmla="*/ 166 w 788"/>
              <a:gd name="T61" fmla="*/ 1267 h 1563"/>
              <a:gd name="T62" fmla="*/ 186 w 788"/>
              <a:gd name="T63" fmla="*/ 1378 h 1563"/>
              <a:gd name="T64" fmla="*/ 204 w 788"/>
              <a:gd name="T65" fmla="*/ 1457 h 1563"/>
              <a:gd name="T66" fmla="*/ 218 w 788"/>
              <a:gd name="T67" fmla="*/ 1511 h 1563"/>
              <a:gd name="T68" fmla="*/ 230 w 788"/>
              <a:gd name="T69" fmla="*/ 1543 h 1563"/>
              <a:gd name="T70" fmla="*/ 238 w 788"/>
              <a:gd name="T71" fmla="*/ 1563 h 1563"/>
              <a:gd name="T72" fmla="*/ 395 w 788"/>
              <a:gd name="T73" fmla="*/ 1563 h 1563"/>
              <a:gd name="T74" fmla="*/ 549 w 788"/>
              <a:gd name="T75" fmla="*/ 1563 h 1563"/>
              <a:gd name="T76" fmla="*/ 559 w 788"/>
              <a:gd name="T77" fmla="*/ 1543 h 1563"/>
              <a:gd name="T78" fmla="*/ 570 w 788"/>
              <a:gd name="T79" fmla="*/ 1511 h 1563"/>
              <a:gd name="T80" fmla="*/ 584 w 788"/>
              <a:gd name="T81" fmla="*/ 1457 h 1563"/>
              <a:gd name="T82" fmla="*/ 602 w 788"/>
              <a:gd name="T83" fmla="*/ 1378 h 1563"/>
              <a:gd name="T84" fmla="*/ 622 w 788"/>
              <a:gd name="T85" fmla="*/ 1267 h 1563"/>
              <a:gd name="T86" fmla="*/ 644 w 788"/>
              <a:gd name="T87" fmla="*/ 1120 h 1563"/>
              <a:gd name="T88" fmla="*/ 667 w 788"/>
              <a:gd name="T89" fmla="*/ 933 h 1563"/>
              <a:gd name="T90" fmla="*/ 676 w 788"/>
              <a:gd name="T91" fmla="*/ 924 h 1563"/>
              <a:gd name="T92" fmla="*/ 695 w 788"/>
              <a:gd name="T93" fmla="*/ 899 h 1563"/>
              <a:gd name="T94" fmla="*/ 721 w 788"/>
              <a:gd name="T95" fmla="*/ 860 h 1563"/>
              <a:gd name="T96" fmla="*/ 745 w 788"/>
              <a:gd name="T97" fmla="*/ 808 h 1563"/>
              <a:gd name="T98" fmla="*/ 748 w 788"/>
              <a:gd name="T99" fmla="*/ 796 h 1563"/>
              <a:gd name="T100" fmla="*/ 761 w 788"/>
              <a:gd name="T101" fmla="*/ 735 h 1563"/>
              <a:gd name="T102" fmla="*/ 771 w 788"/>
              <a:gd name="T103" fmla="*/ 668 h 1563"/>
              <a:gd name="T104" fmla="*/ 781 w 788"/>
              <a:gd name="T105" fmla="*/ 580 h 1563"/>
              <a:gd name="T106" fmla="*/ 786 w 788"/>
              <a:gd name="T107" fmla="*/ 474 h 1563"/>
              <a:gd name="T108" fmla="*/ 787 w 788"/>
              <a:gd name="T109" fmla="*/ 351 h 1563"/>
              <a:gd name="T110" fmla="*/ 782 w 788"/>
              <a:gd name="T111" fmla="*/ 212 h 1563"/>
              <a:gd name="T112" fmla="*/ 775 w 788"/>
              <a:gd name="T113" fmla="*/ 137 h 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8" h="1563">
                <a:moveTo>
                  <a:pt x="775" y="137"/>
                </a:moveTo>
                <a:lnTo>
                  <a:pt x="775" y="137"/>
                </a:lnTo>
                <a:lnTo>
                  <a:pt x="773" y="132"/>
                </a:lnTo>
                <a:lnTo>
                  <a:pt x="769" y="128"/>
                </a:lnTo>
                <a:lnTo>
                  <a:pt x="764" y="123"/>
                </a:lnTo>
                <a:lnTo>
                  <a:pt x="756" y="115"/>
                </a:lnTo>
                <a:lnTo>
                  <a:pt x="745" y="106"/>
                </a:lnTo>
                <a:lnTo>
                  <a:pt x="732" y="96"/>
                </a:lnTo>
                <a:lnTo>
                  <a:pt x="714" y="86"/>
                </a:lnTo>
                <a:lnTo>
                  <a:pt x="693" y="75"/>
                </a:lnTo>
                <a:lnTo>
                  <a:pt x="666" y="64"/>
                </a:lnTo>
                <a:lnTo>
                  <a:pt x="635" y="53"/>
                </a:lnTo>
                <a:lnTo>
                  <a:pt x="600" y="42"/>
                </a:lnTo>
                <a:lnTo>
                  <a:pt x="558" y="31"/>
                </a:lnTo>
                <a:lnTo>
                  <a:pt x="510" y="19"/>
                </a:lnTo>
                <a:lnTo>
                  <a:pt x="456" y="9"/>
                </a:lnTo>
                <a:lnTo>
                  <a:pt x="395" y="0"/>
                </a:lnTo>
                <a:lnTo>
                  <a:pt x="394" y="0"/>
                </a:lnTo>
                <a:lnTo>
                  <a:pt x="394" y="0"/>
                </a:lnTo>
                <a:lnTo>
                  <a:pt x="332" y="9"/>
                </a:lnTo>
                <a:lnTo>
                  <a:pt x="277" y="19"/>
                </a:lnTo>
                <a:lnTo>
                  <a:pt x="230" y="31"/>
                </a:lnTo>
                <a:lnTo>
                  <a:pt x="188" y="42"/>
                </a:lnTo>
                <a:lnTo>
                  <a:pt x="152" y="53"/>
                </a:lnTo>
                <a:lnTo>
                  <a:pt x="121" y="64"/>
                </a:lnTo>
                <a:lnTo>
                  <a:pt x="95" y="75"/>
                </a:lnTo>
                <a:lnTo>
                  <a:pt x="73" y="86"/>
                </a:lnTo>
                <a:lnTo>
                  <a:pt x="57" y="96"/>
                </a:lnTo>
                <a:lnTo>
                  <a:pt x="42" y="106"/>
                </a:lnTo>
                <a:lnTo>
                  <a:pt x="31" y="115"/>
                </a:lnTo>
                <a:lnTo>
                  <a:pt x="23" y="123"/>
                </a:lnTo>
                <a:lnTo>
                  <a:pt x="18" y="128"/>
                </a:lnTo>
                <a:lnTo>
                  <a:pt x="14" y="132"/>
                </a:lnTo>
                <a:lnTo>
                  <a:pt x="12" y="137"/>
                </a:lnTo>
                <a:lnTo>
                  <a:pt x="12" y="137"/>
                </a:lnTo>
                <a:lnTo>
                  <a:pt x="7" y="212"/>
                </a:lnTo>
                <a:lnTo>
                  <a:pt x="2" y="283"/>
                </a:lnTo>
                <a:lnTo>
                  <a:pt x="0" y="351"/>
                </a:lnTo>
                <a:lnTo>
                  <a:pt x="0" y="414"/>
                </a:lnTo>
                <a:lnTo>
                  <a:pt x="1" y="474"/>
                </a:lnTo>
                <a:lnTo>
                  <a:pt x="3" y="529"/>
                </a:lnTo>
                <a:lnTo>
                  <a:pt x="8" y="580"/>
                </a:lnTo>
                <a:lnTo>
                  <a:pt x="12" y="626"/>
                </a:lnTo>
                <a:lnTo>
                  <a:pt x="17" y="668"/>
                </a:lnTo>
                <a:lnTo>
                  <a:pt x="22" y="703"/>
                </a:lnTo>
                <a:lnTo>
                  <a:pt x="27" y="735"/>
                </a:lnTo>
                <a:lnTo>
                  <a:pt x="32" y="761"/>
                </a:lnTo>
                <a:lnTo>
                  <a:pt x="40" y="796"/>
                </a:lnTo>
                <a:lnTo>
                  <a:pt x="42" y="808"/>
                </a:lnTo>
                <a:lnTo>
                  <a:pt x="42" y="808"/>
                </a:lnTo>
                <a:lnTo>
                  <a:pt x="54" y="835"/>
                </a:lnTo>
                <a:lnTo>
                  <a:pt x="67" y="860"/>
                </a:lnTo>
                <a:lnTo>
                  <a:pt x="80" y="882"/>
                </a:lnTo>
                <a:lnTo>
                  <a:pt x="92" y="899"/>
                </a:lnTo>
                <a:lnTo>
                  <a:pt x="103" y="914"/>
                </a:lnTo>
                <a:lnTo>
                  <a:pt x="112" y="924"/>
                </a:lnTo>
                <a:lnTo>
                  <a:pt x="120" y="933"/>
                </a:lnTo>
                <a:lnTo>
                  <a:pt x="120" y="933"/>
                </a:lnTo>
                <a:lnTo>
                  <a:pt x="132" y="1032"/>
                </a:lnTo>
                <a:lnTo>
                  <a:pt x="143" y="1120"/>
                </a:lnTo>
                <a:lnTo>
                  <a:pt x="155" y="1198"/>
                </a:lnTo>
                <a:lnTo>
                  <a:pt x="166" y="1267"/>
                </a:lnTo>
                <a:lnTo>
                  <a:pt x="176" y="1326"/>
                </a:lnTo>
                <a:lnTo>
                  <a:pt x="186" y="1378"/>
                </a:lnTo>
                <a:lnTo>
                  <a:pt x="195" y="1421"/>
                </a:lnTo>
                <a:lnTo>
                  <a:pt x="204" y="1457"/>
                </a:lnTo>
                <a:lnTo>
                  <a:pt x="212" y="1487"/>
                </a:lnTo>
                <a:lnTo>
                  <a:pt x="218" y="1511"/>
                </a:lnTo>
                <a:lnTo>
                  <a:pt x="224" y="1529"/>
                </a:lnTo>
                <a:lnTo>
                  <a:pt x="230" y="1543"/>
                </a:lnTo>
                <a:lnTo>
                  <a:pt x="236" y="1559"/>
                </a:lnTo>
                <a:lnTo>
                  <a:pt x="238" y="1563"/>
                </a:lnTo>
                <a:lnTo>
                  <a:pt x="394" y="1563"/>
                </a:lnTo>
                <a:lnTo>
                  <a:pt x="395" y="1563"/>
                </a:lnTo>
                <a:lnTo>
                  <a:pt x="549" y="1563"/>
                </a:lnTo>
                <a:lnTo>
                  <a:pt x="549" y="1563"/>
                </a:lnTo>
                <a:lnTo>
                  <a:pt x="551" y="1559"/>
                </a:lnTo>
                <a:lnTo>
                  <a:pt x="559" y="1543"/>
                </a:lnTo>
                <a:lnTo>
                  <a:pt x="563" y="1529"/>
                </a:lnTo>
                <a:lnTo>
                  <a:pt x="570" y="1511"/>
                </a:lnTo>
                <a:lnTo>
                  <a:pt x="577" y="1487"/>
                </a:lnTo>
                <a:lnTo>
                  <a:pt x="584" y="1457"/>
                </a:lnTo>
                <a:lnTo>
                  <a:pt x="592" y="1421"/>
                </a:lnTo>
                <a:lnTo>
                  <a:pt x="602" y="1378"/>
                </a:lnTo>
                <a:lnTo>
                  <a:pt x="611" y="1326"/>
                </a:lnTo>
                <a:lnTo>
                  <a:pt x="622" y="1267"/>
                </a:lnTo>
                <a:lnTo>
                  <a:pt x="633" y="1198"/>
                </a:lnTo>
                <a:lnTo>
                  <a:pt x="644" y="1120"/>
                </a:lnTo>
                <a:lnTo>
                  <a:pt x="655" y="1032"/>
                </a:lnTo>
                <a:lnTo>
                  <a:pt x="667" y="933"/>
                </a:lnTo>
                <a:lnTo>
                  <a:pt x="667" y="933"/>
                </a:lnTo>
                <a:lnTo>
                  <a:pt x="676" y="924"/>
                </a:lnTo>
                <a:lnTo>
                  <a:pt x="684" y="914"/>
                </a:lnTo>
                <a:lnTo>
                  <a:pt x="695" y="899"/>
                </a:lnTo>
                <a:lnTo>
                  <a:pt x="707" y="882"/>
                </a:lnTo>
                <a:lnTo>
                  <a:pt x="721" y="860"/>
                </a:lnTo>
                <a:lnTo>
                  <a:pt x="734" y="835"/>
                </a:lnTo>
                <a:lnTo>
                  <a:pt x="745" y="808"/>
                </a:lnTo>
                <a:lnTo>
                  <a:pt x="745" y="808"/>
                </a:lnTo>
                <a:lnTo>
                  <a:pt x="748" y="796"/>
                </a:lnTo>
                <a:lnTo>
                  <a:pt x="756" y="761"/>
                </a:lnTo>
                <a:lnTo>
                  <a:pt x="761" y="735"/>
                </a:lnTo>
                <a:lnTo>
                  <a:pt x="766" y="703"/>
                </a:lnTo>
                <a:lnTo>
                  <a:pt x="771" y="668"/>
                </a:lnTo>
                <a:lnTo>
                  <a:pt x="776" y="626"/>
                </a:lnTo>
                <a:lnTo>
                  <a:pt x="781" y="580"/>
                </a:lnTo>
                <a:lnTo>
                  <a:pt x="784" y="529"/>
                </a:lnTo>
                <a:lnTo>
                  <a:pt x="786" y="474"/>
                </a:lnTo>
                <a:lnTo>
                  <a:pt x="788" y="414"/>
                </a:lnTo>
                <a:lnTo>
                  <a:pt x="787" y="351"/>
                </a:lnTo>
                <a:lnTo>
                  <a:pt x="786" y="283"/>
                </a:lnTo>
                <a:lnTo>
                  <a:pt x="782" y="212"/>
                </a:lnTo>
                <a:lnTo>
                  <a:pt x="775" y="137"/>
                </a:lnTo>
                <a:lnTo>
                  <a:pt x="775" y="1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C9ADE81A-4C57-3845-8DAC-8898A8E1CDF3}"/>
              </a:ext>
            </a:extLst>
          </p:cNvPr>
          <p:cNvSpPr>
            <a:spLocks/>
          </p:cNvSpPr>
          <p:nvPr/>
        </p:nvSpPr>
        <p:spPr bwMode="auto">
          <a:xfrm>
            <a:off x="2394134" y="3564109"/>
            <a:ext cx="173173" cy="172890"/>
          </a:xfrm>
          <a:custGeom>
            <a:avLst/>
            <a:gdLst>
              <a:gd name="T0" fmla="*/ 320 w 610"/>
              <a:gd name="T1" fmla="*/ 608 h 609"/>
              <a:gd name="T2" fmla="*/ 366 w 610"/>
              <a:gd name="T3" fmla="*/ 603 h 609"/>
              <a:gd name="T4" fmla="*/ 409 w 610"/>
              <a:gd name="T5" fmla="*/ 591 h 609"/>
              <a:gd name="T6" fmla="*/ 450 w 610"/>
              <a:gd name="T7" fmla="*/ 573 h 609"/>
              <a:gd name="T8" fmla="*/ 487 w 610"/>
              <a:gd name="T9" fmla="*/ 548 h 609"/>
              <a:gd name="T10" fmla="*/ 520 w 610"/>
              <a:gd name="T11" fmla="*/ 520 h 609"/>
              <a:gd name="T12" fmla="*/ 549 w 610"/>
              <a:gd name="T13" fmla="*/ 486 h 609"/>
              <a:gd name="T14" fmla="*/ 573 w 610"/>
              <a:gd name="T15" fmla="*/ 450 h 609"/>
              <a:gd name="T16" fmla="*/ 591 w 610"/>
              <a:gd name="T17" fmla="*/ 409 h 609"/>
              <a:gd name="T18" fmla="*/ 603 w 610"/>
              <a:gd name="T19" fmla="*/ 366 h 609"/>
              <a:gd name="T20" fmla="*/ 609 w 610"/>
              <a:gd name="T21" fmla="*/ 320 h 609"/>
              <a:gd name="T22" fmla="*/ 609 w 610"/>
              <a:gd name="T23" fmla="*/ 289 h 609"/>
              <a:gd name="T24" fmla="*/ 603 w 610"/>
              <a:gd name="T25" fmla="*/ 244 h 609"/>
              <a:gd name="T26" fmla="*/ 591 w 610"/>
              <a:gd name="T27" fmla="*/ 201 h 609"/>
              <a:gd name="T28" fmla="*/ 573 w 610"/>
              <a:gd name="T29" fmla="*/ 160 h 609"/>
              <a:gd name="T30" fmla="*/ 549 w 610"/>
              <a:gd name="T31" fmla="*/ 123 h 609"/>
              <a:gd name="T32" fmla="*/ 520 w 610"/>
              <a:gd name="T33" fmla="*/ 90 h 609"/>
              <a:gd name="T34" fmla="*/ 487 w 610"/>
              <a:gd name="T35" fmla="*/ 61 h 609"/>
              <a:gd name="T36" fmla="*/ 450 w 610"/>
              <a:gd name="T37" fmla="*/ 37 h 609"/>
              <a:gd name="T38" fmla="*/ 409 w 610"/>
              <a:gd name="T39" fmla="*/ 19 h 609"/>
              <a:gd name="T40" fmla="*/ 366 w 610"/>
              <a:gd name="T41" fmla="*/ 7 h 609"/>
              <a:gd name="T42" fmla="*/ 320 w 610"/>
              <a:gd name="T43" fmla="*/ 1 h 609"/>
              <a:gd name="T44" fmla="*/ 289 w 610"/>
              <a:gd name="T45" fmla="*/ 1 h 609"/>
              <a:gd name="T46" fmla="*/ 243 w 610"/>
              <a:gd name="T47" fmla="*/ 7 h 609"/>
              <a:gd name="T48" fmla="*/ 199 w 610"/>
              <a:gd name="T49" fmla="*/ 19 h 609"/>
              <a:gd name="T50" fmla="*/ 159 w 610"/>
              <a:gd name="T51" fmla="*/ 37 h 609"/>
              <a:gd name="T52" fmla="*/ 122 w 610"/>
              <a:gd name="T53" fmla="*/ 61 h 609"/>
              <a:gd name="T54" fmla="*/ 89 w 610"/>
              <a:gd name="T55" fmla="*/ 90 h 609"/>
              <a:gd name="T56" fmla="*/ 61 w 610"/>
              <a:gd name="T57" fmla="*/ 123 h 609"/>
              <a:gd name="T58" fmla="*/ 36 w 610"/>
              <a:gd name="T59" fmla="*/ 160 h 609"/>
              <a:gd name="T60" fmla="*/ 19 w 610"/>
              <a:gd name="T61" fmla="*/ 201 h 609"/>
              <a:gd name="T62" fmla="*/ 6 w 610"/>
              <a:gd name="T63" fmla="*/ 244 h 609"/>
              <a:gd name="T64" fmla="*/ 0 w 610"/>
              <a:gd name="T65" fmla="*/ 289 h 609"/>
              <a:gd name="T66" fmla="*/ 0 w 610"/>
              <a:gd name="T67" fmla="*/ 320 h 609"/>
              <a:gd name="T68" fmla="*/ 6 w 610"/>
              <a:gd name="T69" fmla="*/ 366 h 609"/>
              <a:gd name="T70" fmla="*/ 19 w 610"/>
              <a:gd name="T71" fmla="*/ 409 h 609"/>
              <a:gd name="T72" fmla="*/ 36 w 610"/>
              <a:gd name="T73" fmla="*/ 450 h 609"/>
              <a:gd name="T74" fmla="*/ 61 w 610"/>
              <a:gd name="T75" fmla="*/ 486 h 609"/>
              <a:gd name="T76" fmla="*/ 89 w 610"/>
              <a:gd name="T77" fmla="*/ 520 h 609"/>
              <a:gd name="T78" fmla="*/ 122 w 610"/>
              <a:gd name="T79" fmla="*/ 548 h 609"/>
              <a:gd name="T80" fmla="*/ 159 w 610"/>
              <a:gd name="T81" fmla="*/ 573 h 609"/>
              <a:gd name="T82" fmla="*/ 199 w 610"/>
              <a:gd name="T83" fmla="*/ 591 h 609"/>
              <a:gd name="T84" fmla="*/ 243 w 610"/>
              <a:gd name="T85" fmla="*/ 603 h 609"/>
              <a:gd name="T86" fmla="*/ 289 w 610"/>
              <a:gd name="T87" fmla="*/ 608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10" h="609">
                <a:moveTo>
                  <a:pt x="305" y="609"/>
                </a:moveTo>
                <a:lnTo>
                  <a:pt x="305" y="609"/>
                </a:lnTo>
                <a:lnTo>
                  <a:pt x="320" y="608"/>
                </a:lnTo>
                <a:lnTo>
                  <a:pt x="336" y="607"/>
                </a:lnTo>
                <a:lnTo>
                  <a:pt x="351" y="606"/>
                </a:lnTo>
                <a:lnTo>
                  <a:pt x="366" y="603"/>
                </a:lnTo>
                <a:lnTo>
                  <a:pt x="380" y="599"/>
                </a:lnTo>
                <a:lnTo>
                  <a:pt x="396" y="595"/>
                </a:lnTo>
                <a:lnTo>
                  <a:pt x="409" y="591"/>
                </a:lnTo>
                <a:lnTo>
                  <a:pt x="423" y="585"/>
                </a:lnTo>
                <a:lnTo>
                  <a:pt x="437" y="580"/>
                </a:lnTo>
                <a:lnTo>
                  <a:pt x="450" y="573"/>
                </a:lnTo>
                <a:lnTo>
                  <a:pt x="462" y="565"/>
                </a:lnTo>
                <a:lnTo>
                  <a:pt x="475" y="557"/>
                </a:lnTo>
                <a:lnTo>
                  <a:pt x="487" y="548"/>
                </a:lnTo>
                <a:lnTo>
                  <a:pt x="499" y="540"/>
                </a:lnTo>
                <a:lnTo>
                  <a:pt x="510" y="530"/>
                </a:lnTo>
                <a:lnTo>
                  <a:pt x="520" y="520"/>
                </a:lnTo>
                <a:lnTo>
                  <a:pt x="530" y="510"/>
                </a:lnTo>
                <a:lnTo>
                  <a:pt x="540" y="499"/>
                </a:lnTo>
                <a:lnTo>
                  <a:pt x="549" y="486"/>
                </a:lnTo>
                <a:lnTo>
                  <a:pt x="558" y="475"/>
                </a:lnTo>
                <a:lnTo>
                  <a:pt x="565" y="462"/>
                </a:lnTo>
                <a:lnTo>
                  <a:pt x="573" y="450"/>
                </a:lnTo>
                <a:lnTo>
                  <a:pt x="580" y="437"/>
                </a:lnTo>
                <a:lnTo>
                  <a:pt x="585" y="423"/>
                </a:lnTo>
                <a:lnTo>
                  <a:pt x="591" y="409"/>
                </a:lnTo>
                <a:lnTo>
                  <a:pt x="595" y="396"/>
                </a:lnTo>
                <a:lnTo>
                  <a:pt x="600" y="381"/>
                </a:lnTo>
                <a:lnTo>
                  <a:pt x="603" y="366"/>
                </a:lnTo>
                <a:lnTo>
                  <a:pt x="606" y="351"/>
                </a:lnTo>
                <a:lnTo>
                  <a:pt x="607" y="336"/>
                </a:lnTo>
                <a:lnTo>
                  <a:pt x="609" y="320"/>
                </a:lnTo>
                <a:lnTo>
                  <a:pt x="610" y="305"/>
                </a:lnTo>
                <a:lnTo>
                  <a:pt x="610" y="305"/>
                </a:lnTo>
                <a:lnTo>
                  <a:pt x="609" y="289"/>
                </a:lnTo>
                <a:lnTo>
                  <a:pt x="607" y="274"/>
                </a:lnTo>
                <a:lnTo>
                  <a:pt x="606" y="258"/>
                </a:lnTo>
                <a:lnTo>
                  <a:pt x="603" y="244"/>
                </a:lnTo>
                <a:lnTo>
                  <a:pt x="600" y="228"/>
                </a:lnTo>
                <a:lnTo>
                  <a:pt x="595" y="214"/>
                </a:lnTo>
                <a:lnTo>
                  <a:pt x="591" y="201"/>
                </a:lnTo>
                <a:lnTo>
                  <a:pt x="585" y="186"/>
                </a:lnTo>
                <a:lnTo>
                  <a:pt x="580" y="173"/>
                </a:lnTo>
                <a:lnTo>
                  <a:pt x="573" y="160"/>
                </a:lnTo>
                <a:lnTo>
                  <a:pt x="565" y="147"/>
                </a:lnTo>
                <a:lnTo>
                  <a:pt x="558" y="134"/>
                </a:lnTo>
                <a:lnTo>
                  <a:pt x="549" y="123"/>
                </a:lnTo>
                <a:lnTo>
                  <a:pt x="540" y="111"/>
                </a:lnTo>
                <a:lnTo>
                  <a:pt x="530" y="100"/>
                </a:lnTo>
                <a:lnTo>
                  <a:pt x="520" y="90"/>
                </a:lnTo>
                <a:lnTo>
                  <a:pt x="510" y="80"/>
                </a:lnTo>
                <a:lnTo>
                  <a:pt x="499" y="70"/>
                </a:lnTo>
                <a:lnTo>
                  <a:pt x="487" y="61"/>
                </a:lnTo>
                <a:lnTo>
                  <a:pt x="475" y="52"/>
                </a:lnTo>
                <a:lnTo>
                  <a:pt x="462" y="44"/>
                </a:lnTo>
                <a:lnTo>
                  <a:pt x="450" y="37"/>
                </a:lnTo>
                <a:lnTo>
                  <a:pt x="437" y="30"/>
                </a:lnTo>
                <a:lnTo>
                  <a:pt x="423" y="24"/>
                </a:lnTo>
                <a:lnTo>
                  <a:pt x="409" y="19"/>
                </a:lnTo>
                <a:lnTo>
                  <a:pt x="396" y="14"/>
                </a:lnTo>
                <a:lnTo>
                  <a:pt x="380" y="10"/>
                </a:lnTo>
                <a:lnTo>
                  <a:pt x="366" y="7"/>
                </a:lnTo>
                <a:lnTo>
                  <a:pt x="351" y="3"/>
                </a:lnTo>
                <a:lnTo>
                  <a:pt x="336" y="2"/>
                </a:lnTo>
                <a:lnTo>
                  <a:pt x="320" y="1"/>
                </a:lnTo>
                <a:lnTo>
                  <a:pt x="305" y="0"/>
                </a:lnTo>
                <a:lnTo>
                  <a:pt x="305" y="0"/>
                </a:lnTo>
                <a:lnTo>
                  <a:pt x="289" y="1"/>
                </a:lnTo>
                <a:lnTo>
                  <a:pt x="274" y="2"/>
                </a:lnTo>
                <a:lnTo>
                  <a:pt x="258" y="3"/>
                </a:lnTo>
                <a:lnTo>
                  <a:pt x="243" y="7"/>
                </a:lnTo>
                <a:lnTo>
                  <a:pt x="228" y="10"/>
                </a:lnTo>
                <a:lnTo>
                  <a:pt x="214" y="14"/>
                </a:lnTo>
                <a:lnTo>
                  <a:pt x="199" y="19"/>
                </a:lnTo>
                <a:lnTo>
                  <a:pt x="186" y="24"/>
                </a:lnTo>
                <a:lnTo>
                  <a:pt x="173" y="30"/>
                </a:lnTo>
                <a:lnTo>
                  <a:pt x="159" y="37"/>
                </a:lnTo>
                <a:lnTo>
                  <a:pt x="146" y="44"/>
                </a:lnTo>
                <a:lnTo>
                  <a:pt x="134" y="52"/>
                </a:lnTo>
                <a:lnTo>
                  <a:pt x="122" y="61"/>
                </a:lnTo>
                <a:lnTo>
                  <a:pt x="111" y="70"/>
                </a:lnTo>
                <a:lnTo>
                  <a:pt x="100" y="80"/>
                </a:lnTo>
                <a:lnTo>
                  <a:pt x="89" y="90"/>
                </a:lnTo>
                <a:lnTo>
                  <a:pt x="79" y="100"/>
                </a:lnTo>
                <a:lnTo>
                  <a:pt x="70" y="111"/>
                </a:lnTo>
                <a:lnTo>
                  <a:pt x="61" y="123"/>
                </a:lnTo>
                <a:lnTo>
                  <a:pt x="52" y="134"/>
                </a:lnTo>
                <a:lnTo>
                  <a:pt x="44" y="147"/>
                </a:lnTo>
                <a:lnTo>
                  <a:pt x="36" y="160"/>
                </a:lnTo>
                <a:lnTo>
                  <a:pt x="30" y="173"/>
                </a:lnTo>
                <a:lnTo>
                  <a:pt x="24" y="186"/>
                </a:lnTo>
                <a:lnTo>
                  <a:pt x="19" y="201"/>
                </a:lnTo>
                <a:lnTo>
                  <a:pt x="13" y="214"/>
                </a:lnTo>
                <a:lnTo>
                  <a:pt x="10" y="228"/>
                </a:lnTo>
                <a:lnTo>
                  <a:pt x="6" y="244"/>
                </a:lnTo>
                <a:lnTo>
                  <a:pt x="3" y="258"/>
                </a:lnTo>
                <a:lnTo>
                  <a:pt x="1" y="274"/>
                </a:lnTo>
                <a:lnTo>
                  <a:pt x="0" y="289"/>
                </a:lnTo>
                <a:lnTo>
                  <a:pt x="0" y="305"/>
                </a:lnTo>
                <a:lnTo>
                  <a:pt x="0" y="305"/>
                </a:lnTo>
                <a:lnTo>
                  <a:pt x="0" y="320"/>
                </a:lnTo>
                <a:lnTo>
                  <a:pt x="1" y="336"/>
                </a:lnTo>
                <a:lnTo>
                  <a:pt x="3" y="351"/>
                </a:lnTo>
                <a:lnTo>
                  <a:pt x="6" y="366"/>
                </a:lnTo>
                <a:lnTo>
                  <a:pt x="10" y="381"/>
                </a:lnTo>
                <a:lnTo>
                  <a:pt x="13" y="396"/>
                </a:lnTo>
                <a:lnTo>
                  <a:pt x="19" y="409"/>
                </a:lnTo>
                <a:lnTo>
                  <a:pt x="24" y="423"/>
                </a:lnTo>
                <a:lnTo>
                  <a:pt x="30" y="437"/>
                </a:lnTo>
                <a:lnTo>
                  <a:pt x="36" y="450"/>
                </a:lnTo>
                <a:lnTo>
                  <a:pt x="44" y="462"/>
                </a:lnTo>
                <a:lnTo>
                  <a:pt x="52" y="475"/>
                </a:lnTo>
                <a:lnTo>
                  <a:pt x="61" y="486"/>
                </a:lnTo>
                <a:lnTo>
                  <a:pt x="70" y="499"/>
                </a:lnTo>
                <a:lnTo>
                  <a:pt x="79" y="510"/>
                </a:lnTo>
                <a:lnTo>
                  <a:pt x="89" y="520"/>
                </a:lnTo>
                <a:lnTo>
                  <a:pt x="100" y="530"/>
                </a:lnTo>
                <a:lnTo>
                  <a:pt x="111" y="540"/>
                </a:lnTo>
                <a:lnTo>
                  <a:pt x="122" y="548"/>
                </a:lnTo>
                <a:lnTo>
                  <a:pt x="134" y="557"/>
                </a:lnTo>
                <a:lnTo>
                  <a:pt x="146" y="565"/>
                </a:lnTo>
                <a:lnTo>
                  <a:pt x="159" y="573"/>
                </a:lnTo>
                <a:lnTo>
                  <a:pt x="173" y="580"/>
                </a:lnTo>
                <a:lnTo>
                  <a:pt x="186" y="585"/>
                </a:lnTo>
                <a:lnTo>
                  <a:pt x="199" y="591"/>
                </a:lnTo>
                <a:lnTo>
                  <a:pt x="214" y="595"/>
                </a:lnTo>
                <a:lnTo>
                  <a:pt x="228" y="599"/>
                </a:lnTo>
                <a:lnTo>
                  <a:pt x="243" y="603"/>
                </a:lnTo>
                <a:lnTo>
                  <a:pt x="258" y="606"/>
                </a:lnTo>
                <a:lnTo>
                  <a:pt x="274" y="607"/>
                </a:lnTo>
                <a:lnTo>
                  <a:pt x="289" y="608"/>
                </a:lnTo>
                <a:lnTo>
                  <a:pt x="305" y="609"/>
                </a:lnTo>
                <a:lnTo>
                  <a:pt x="305" y="6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ea typeface="+mn-ea"/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BFE278A6-C308-7844-9BAB-A7E38776EC92}"/>
              </a:ext>
            </a:extLst>
          </p:cNvPr>
          <p:cNvSpPr>
            <a:spLocks/>
          </p:cNvSpPr>
          <p:nvPr/>
        </p:nvSpPr>
        <p:spPr bwMode="auto">
          <a:xfrm>
            <a:off x="2694003" y="3752045"/>
            <a:ext cx="223706" cy="443722"/>
          </a:xfrm>
          <a:custGeom>
            <a:avLst/>
            <a:gdLst>
              <a:gd name="T0" fmla="*/ 775 w 788"/>
              <a:gd name="T1" fmla="*/ 137 h 1563"/>
              <a:gd name="T2" fmla="*/ 769 w 788"/>
              <a:gd name="T3" fmla="*/ 128 h 1563"/>
              <a:gd name="T4" fmla="*/ 756 w 788"/>
              <a:gd name="T5" fmla="*/ 115 h 1563"/>
              <a:gd name="T6" fmla="*/ 732 w 788"/>
              <a:gd name="T7" fmla="*/ 96 h 1563"/>
              <a:gd name="T8" fmla="*/ 693 w 788"/>
              <a:gd name="T9" fmla="*/ 75 h 1563"/>
              <a:gd name="T10" fmla="*/ 635 w 788"/>
              <a:gd name="T11" fmla="*/ 53 h 1563"/>
              <a:gd name="T12" fmla="*/ 558 w 788"/>
              <a:gd name="T13" fmla="*/ 31 h 1563"/>
              <a:gd name="T14" fmla="*/ 456 w 788"/>
              <a:gd name="T15" fmla="*/ 9 h 1563"/>
              <a:gd name="T16" fmla="*/ 394 w 788"/>
              <a:gd name="T17" fmla="*/ 0 h 1563"/>
              <a:gd name="T18" fmla="*/ 332 w 788"/>
              <a:gd name="T19" fmla="*/ 9 h 1563"/>
              <a:gd name="T20" fmla="*/ 230 w 788"/>
              <a:gd name="T21" fmla="*/ 31 h 1563"/>
              <a:gd name="T22" fmla="*/ 152 w 788"/>
              <a:gd name="T23" fmla="*/ 53 h 1563"/>
              <a:gd name="T24" fmla="*/ 95 w 788"/>
              <a:gd name="T25" fmla="*/ 75 h 1563"/>
              <a:gd name="T26" fmla="*/ 57 w 788"/>
              <a:gd name="T27" fmla="*/ 96 h 1563"/>
              <a:gd name="T28" fmla="*/ 31 w 788"/>
              <a:gd name="T29" fmla="*/ 115 h 1563"/>
              <a:gd name="T30" fmla="*/ 18 w 788"/>
              <a:gd name="T31" fmla="*/ 128 h 1563"/>
              <a:gd name="T32" fmla="*/ 12 w 788"/>
              <a:gd name="T33" fmla="*/ 137 h 1563"/>
              <a:gd name="T34" fmla="*/ 7 w 788"/>
              <a:gd name="T35" fmla="*/ 212 h 1563"/>
              <a:gd name="T36" fmla="*/ 0 w 788"/>
              <a:gd name="T37" fmla="*/ 351 h 1563"/>
              <a:gd name="T38" fmla="*/ 1 w 788"/>
              <a:gd name="T39" fmla="*/ 474 h 1563"/>
              <a:gd name="T40" fmla="*/ 8 w 788"/>
              <a:gd name="T41" fmla="*/ 580 h 1563"/>
              <a:gd name="T42" fmla="*/ 17 w 788"/>
              <a:gd name="T43" fmla="*/ 668 h 1563"/>
              <a:gd name="T44" fmla="*/ 27 w 788"/>
              <a:gd name="T45" fmla="*/ 735 h 1563"/>
              <a:gd name="T46" fmla="*/ 40 w 788"/>
              <a:gd name="T47" fmla="*/ 796 h 1563"/>
              <a:gd name="T48" fmla="*/ 42 w 788"/>
              <a:gd name="T49" fmla="*/ 808 h 1563"/>
              <a:gd name="T50" fmla="*/ 67 w 788"/>
              <a:gd name="T51" fmla="*/ 860 h 1563"/>
              <a:gd name="T52" fmla="*/ 92 w 788"/>
              <a:gd name="T53" fmla="*/ 899 h 1563"/>
              <a:gd name="T54" fmla="*/ 112 w 788"/>
              <a:gd name="T55" fmla="*/ 924 h 1563"/>
              <a:gd name="T56" fmla="*/ 120 w 788"/>
              <a:gd name="T57" fmla="*/ 933 h 1563"/>
              <a:gd name="T58" fmla="*/ 143 w 788"/>
              <a:gd name="T59" fmla="*/ 1120 h 1563"/>
              <a:gd name="T60" fmla="*/ 166 w 788"/>
              <a:gd name="T61" fmla="*/ 1267 h 1563"/>
              <a:gd name="T62" fmla="*/ 186 w 788"/>
              <a:gd name="T63" fmla="*/ 1378 h 1563"/>
              <a:gd name="T64" fmla="*/ 204 w 788"/>
              <a:gd name="T65" fmla="*/ 1457 h 1563"/>
              <a:gd name="T66" fmla="*/ 218 w 788"/>
              <a:gd name="T67" fmla="*/ 1511 h 1563"/>
              <a:gd name="T68" fmla="*/ 230 w 788"/>
              <a:gd name="T69" fmla="*/ 1543 h 1563"/>
              <a:gd name="T70" fmla="*/ 238 w 788"/>
              <a:gd name="T71" fmla="*/ 1563 h 1563"/>
              <a:gd name="T72" fmla="*/ 395 w 788"/>
              <a:gd name="T73" fmla="*/ 1563 h 1563"/>
              <a:gd name="T74" fmla="*/ 549 w 788"/>
              <a:gd name="T75" fmla="*/ 1563 h 1563"/>
              <a:gd name="T76" fmla="*/ 559 w 788"/>
              <a:gd name="T77" fmla="*/ 1543 h 1563"/>
              <a:gd name="T78" fmla="*/ 570 w 788"/>
              <a:gd name="T79" fmla="*/ 1511 h 1563"/>
              <a:gd name="T80" fmla="*/ 584 w 788"/>
              <a:gd name="T81" fmla="*/ 1457 h 1563"/>
              <a:gd name="T82" fmla="*/ 602 w 788"/>
              <a:gd name="T83" fmla="*/ 1378 h 1563"/>
              <a:gd name="T84" fmla="*/ 622 w 788"/>
              <a:gd name="T85" fmla="*/ 1267 h 1563"/>
              <a:gd name="T86" fmla="*/ 644 w 788"/>
              <a:gd name="T87" fmla="*/ 1120 h 1563"/>
              <a:gd name="T88" fmla="*/ 667 w 788"/>
              <a:gd name="T89" fmla="*/ 933 h 1563"/>
              <a:gd name="T90" fmla="*/ 676 w 788"/>
              <a:gd name="T91" fmla="*/ 924 h 1563"/>
              <a:gd name="T92" fmla="*/ 695 w 788"/>
              <a:gd name="T93" fmla="*/ 899 h 1563"/>
              <a:gd name="T94" fmla="*/ 721 w 788"/>
              <a:gd name="T95" fmla="*/ 860 h 1563"/>
              <a:gd name="T96" fmla="*/ 745 w 788"/>
              <a:gd name="T97" fmla="*/ 808 h 1563"/>
              <a:gd name="T98" fmla="*/ 748 w 788"/>
              <a:gd name="T99" fmla="*/ 796 h 1563"/>
              <a:gd name="T100" fmla="*/ 761 w 788"/>
              <a:gd name="T101" fmla="*/ 735 h 1563"/>
              <a:gd name="T102" fmla="*/ 771 w 788"/>
              <a:gd name="T103" fmla="*/ 668 h 1563"/>
              <a:gd name="T104" fmla="*/ 781 w 788"/>
              <a:gd name="T105" fmla="*/ 580 h 1563"/>
              <a:gd name="T106" fmla="*/ 786 w 788"/>
              <a:gd name="T107" fmla="*/ 474 h 1563"/>
              <a:gd name="T108" fmla="*/ 787 w 788"/>
              <a:gd name="T109" fmla="*/ 351 h 1563"/>
              <a:gd name="T110" fmla="*/ 782 w 788"/>
              <a:gd name="T111" fmla="*/ 212 h 1563"/>
              <a:gd name="T112" fmla="*/ 775 w 788"/>
              <a:gd name="T113" fmla="*/ 137 h 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8" h="1563">
                <a:moveTo>
                  <a:pt x="775" y="137"/>
                </a:moveTo>
                <a:lnTo>
                  <a:pt x="775" y="137"/>
                </a:lnTo>
                <a:lnTo>
                  <a:pt x="773" y="132"/>
                </a:lnTo>
                <a:lnTo>
                  <a:pt x="769" y="128"/>
                </a:lnTo>
                <a:lnTo>
                  <a:pt x="764" y="123"/>
                </a:lnTo>
                <a:lnTo>
                  <a:pt x="756" y="115"/>
                </a:lnTo>
                <a:lnTo>
                  <a:pt x="745" y="106"/>
                </a:lnTo>
                <a:lnTo>
                  <a:pt x="732" y="96"/>
                </a:lnTo>
                <a:lnTo>
                  <a:pt x="714" y="86"/>
                </a:lnTo>
                <a:lnTo>
                  <a:pt x="693" y="75"/>
                </a:lnTo>
                <a:lnTo>
                  <a:pt x="666" y="64"/>
                </a:lnTo>
                <a:lnTo>
                  <a:pt x="635" y="53"/>
                </a:lnTo>
                <a:lnTo>
                  <a:pt x="600" y="42"/>
                </a:lnTo>
                <a:lnTo>
                  <a:pt x="558" y="31"/>
                </a:lnTo>
                <a:lnTo>
                  <a:pt x="510" y="19"/>
                </a:lnTo>
                <a:lnTo>
                  <a:pt x="456" y="9"/>
                </a:lnTo>
                <a:lnTo>
                  <a:pt x="395" y="0"/>
                </a:lnTo>
                <a:lnTo>
                  <a:pt x="394" y="0"/>
                </a:lnTo>
                <a:lnTo>
                  <a:pt x="394" y="0"/>
                </a:lnTo>
                <a:lnTo>
                  <a:pt x="332" y="9"/>
                </a:lnTo>
                <a:lnTo>
                  <a:pt x="277" y="19"/>
                </a:lnTo>
                <a:lnTo>
                  <a:pt x="230" y="31"/>
                </a:lnTo>
                <a:lnTo>
                  <a:pt x="188" y="42"/>
                </a:lnTo>
                <a:lnTo>
                  <a:pt x="152" y="53"/>
                </a:lnTo>
                <a:lnTo>
                  <a:pt x="121" y="64"/>
                </a:lnTo>
                <a:lnTo>
                  <a:pt x="95" y="75"/>
                </a:lnTo>
                <a:lnTo>
                  <a:pt x="73" y="86"/>
                </a:lnTo>
                <a:lnTo>
                  <a:pt x="57" y="96"/>
                </a:lnTo>
                <a:lnTo>
                  <a:pt x="42" y="106"/>
                </a:lnTo>
                <a:lnTo>
                  <a:pt x="31" y="115"/>
                </a:lnTo>
                <a:lnTo>
                  <a:pt x="23" y="123"/>
                </a:lnTo>
                <a:lnTo>
                  <a:pt x="18" y="128"/>
                </a:lnTo>
                <a:lnTo>
                  <a:pt x="14" y="132"/>
                </a:lnTo>
                <a:lnTo>
                  <a:pt x="12" y="137"/>
                </a:lnTo>
                <a:lnTo>
                  <a:pt x="12" y="137"/>
                </a:lnTo>
                <a:lnTo>
                  <a:pt x="7" y="212"/>
                </a:lnTo>
                <a:lnTo>
                  <a:pt x="2" y="283"/>
                </a:lnTo>
                <a:lnTo>
                  <a:pt x="0" y="351"/>
                </a:lnTo>
                <a:lnTo>
                  <a:pt x="0" y="414"/>
                </a:lnTo>
                <a:lnTo>
                  <a:pt x="1" y="474"/>
                </a:lnTo>
                <a:lnTo>
                  <a:pt x="3" y="529"/>
                </a:lnTo>
                <a:lnTo>
                  <a:pt x="8" y="580"/>
                </a:lnTo>
                <a:lnTo>
                  <a:pt x="12" y="626"/>
                </a:lnTo>
                <a:lnTo>
                  <a:pt x="17" y="668"/>
                </a:lnTo>
                <a:lnTo>
                  <a:pt x="22" y="703"/>
                </a:lnTo>
                <a:lnTo>
                  <a:pt x="27" y="735"/>
                </a:lnTo>
                <a:lnTo>
                  <a:pt x="32" y="761"/>
                </a:lnTo>
                <a:lnTo>
                  <a:pt x="40" y="796"/>
                </a:lnTo>
                <a:lnTo>
                  <a:pt x="42" y="808"/>
                </a:lnTo>
                <a:lnTo>
                  <a:pt x="42" y="808"/>
                </a:lnTo>
                <a:lnTo>
                  <a:pt x="54" y="835"/>
                </a:lnTo>
                <a:lnTo>
                  <a:pt x="67" y="860"/>
                </a:lnTo>
                <a:lnTo>
                  <a:pt x="80" y="882"/>
                </a:lnTo>
                <a:lnTo>
                  <a:pt x="92" y="899"/>
                </a:lnTo>
                <a:lnTo>
                  <a:pt x="103" y="914"/>
                </a:lnTo>
                <a:lnTo>
                  <a:pt x="112" y="924"/>
                </a:lnTo>
                <a:lnTo>
                  <a:pt x="120" y="933"/>
                </a:lnTo>
                <a:lnTo>
                  <a:pt x="120" y="933"/>
                </a:lnTo>
                <a:lnTo>
                  <a:pt x="132" y="1032"/>
                </a:lnTo>
                <a:lnTo>
                  <a:pt x="143" y="1120"/>
                </a:lnTo>
                <a:lnTo>
                  <a:pt x="155" y="1198"/>
                </a:lnTo>
                <a:lnTo>
                  <a:pt x="166" y="1267"/>
                </a:lnTo>
                <a:lnTo>
                  <a:pt x="176" y="1326"/>
                </a:lnTo>
                <a:lnTo>
                  <a:pt x="186" y="1378"/>
                </a:lnTo>
                <a:lnTo>
                  <a:pt x="195" y="1421"/>
                </a:lnTo>
                <a:lnTo>
                  <a:pt x="204" y="1457"/>
                </a:lnTo>
                <a:lnTo>
                  <a:pt x="212" y="1487"/>
                </a:lnTo>
                <a:lnTo>
                  <a:pt x="218" y="1511"/>
                </a:lnTo>
                <a:lnTo>
                  <a:pt x="224" y="1529"/>
                </a:lnTo>
                <a:lnTo>
                  <a:pt x="230" y="1543"/>
                </a:lnTo>
                <a:lnTo>
                  <a:pt x="236" y="1559"/>
                </a:lnTo>
                <a:lnTo>
                  <a:pt x="238" y="1563"/>
                </a:lnTo>
                <a:lnTo>
                  <a:pt x="394" y="1563"/>
                </a:lnTo>
                <a:lnTo>
                  <a:pt x="395" y="1563"/>
                </a:lnTo>
                <a:lnTo>
                  <a:pt x="549" y="1563"/>
                </a:lnTo>
                <a:lnTo>
                  <a:pt x="549" y="1563"/>
                </a:lnTo>
                <a:lnTo>
                  <a:pt x="551" y="1559"/>
                </a:lnTo>
                <a:lnTo>
                  <a:pt x="559" y="1543"/>
                </a:lnTo>
                <a:lnTo>
                  <a:pt x="563" y="1529"/>
                </a:lnTo>
                <a:lnTo>
                  <a:pt x="570" y="1511"/>
                </a:lnTo>
                <a:lnTo>
                  <a:pt x="577" y="1487"/>
                </a:lnTo>
                <a:lnTo>
                  <a:pt x="584" y="1457"/>
                </a:lnTo>
                <a:lnTo>
                  <a:pt x="592" y="1421"/>
                </a:lnTo>
                <a:lnTo>
                  <a:pt x="602" y="1378"/>
                </a:lnTo>
                <a:lnTo>
                  <a:pt x="611" y="1326"/>
                </a:lnTo>
                <a:lnTo>
                  <a:pt x="622" y="1267"/>
                </a:lnTo>
                <a:lnTo>
                  <a:pt x="633" y="1198"/>
                </a:lnTo>
                <a:lnTo>
                  <a:pt x="644" y="1120"/>
                </a:lnTo>
                <a:lnTo>
                  <a:pt x="655" y="1032"/>
                </a:lnTo>
                <a:lnTo>
                  <a:pt x="667" y="933"/>
                </a:lnTo>
                <a:lnTo>
                  <a:pt x="667" y="933"/>
                </a:lnTo>
                <a:lnTo>
                  <a:pt x="676" y="924"/>
                </a:lnTo>
                <a:lnTo>
                  <a:pt x="684" y="914"/>
                </a:lnTo>
                <a:lnTo>
                  <a:pt x="695" y="899"/>
                </a:lnTo>
                <a:lnTo>
                  <a:pt x="707" y="882"/>
                </a:lnTo>
                <a:lnTo>
                  <a:pt x="721" y="860"/>
                </a:lnTo>
                <a:lnTo>
                  <a:pt x="734" y="835"/>
                </a:lnTo>
                <a:lnTo>
                  <a:pt x="745" y="808"/>
                </a:lnTo>
                <a:lnTo>
                  <a:pt x="745" y="808"/>
                </a:lnTo>
                <a:lnTo>
                  <a:pt x="748" y="796"/>
                </a:lnTo>
                <a:lnTo>
                  <a:pt x="756" y="761"/>
                </a:lnTo>
                <a:lnTo>
                  <a:pt x="761" y="735"/>
                </a:lnTo>
                <a:lnTo>
                  <a:pt x="766" y="703"/>
                </a:lnTo>
                <a:lnTo>
                  <a:pt x="771" y="668"/>
                </a:lnTo>
                <a:lnTo>
                  <a:pt x="776" y="626"/>
                </a:lnTo>
                <a:lnTo>
                  <a:pt x="781" y="580"/>
                </a:lnTo>
                <a:lnTo>
                  <a:pt x="784" y="529"/>
                </a:lnTo>
                <a:lnTo>
                  <a:pt x="786" y="474"/>
                </a:lnTo>
                <a:lnTo>
                  <a:pt x="788" y="414"/>
                </a:lnTo>
                <a:lnTo>
                  <a:pt x="787" y="351"/>
                </a:lnTo>
                <a:lnTo>
                  <a:pt x="786" y="283"/>
                </a:lnTo>
                <a:lnTo>
                  <a:pt x="782" y="212"/>
                </a:lnTo>
                <a:lnTo>
                  <a:pt x="775" y="137"/>
                </a:lnTo>
                <a:lnTo>
                  <a:pt x="775" y="1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5D89CFEF-E629-9A40-8062-0D34426BCBA0}"/>
              </a:ext>
            </a:extLst>
          </p:cNvPr>
          <p:cNvSpPr>
            <a:spLocks/>
          </p:cNvSpPr>
          <p:nvPr/>
        </p:nvSpPr>
        <p:spPr bwMode="auto">
          <a:xfrm>
            <a:off x="2719553" y="3564109"/>
            <a:ext cx="173173" cy="172890"/>
          </a:xfrm>
          <a:custGeom>
            <a:avLst/>
            <a:gdLst>
              <a:gd name="T0" fmla="*/ 320 w 610"/>
              <a:gd name="T1" fmla="*/ 608 h 609"/>
              <a:gd name="T2" fmla="*/ 366 w 610"/>
              <a:gd name="T3" fmla="*/ 603 h 609"/>
              <a:gd name="T4" fmla="*/ 409 w 610"/>
              <a:gd name="T5" fmla="*/ 591 h 609"/>
              <a:gd name="T6" fmla="*/ 450 w 610"/>
              <a:gd name="T7" fmla="*/ 573 h 609"/>
              <a:gd name="T8" fmla="*/ 487 w 610"/>
              <a:gd name="T9" fmla="*/ 548 h 609"/>
              <a:gd name="T10" fmla="*/ 520 w 610"/>
              <a:gd name="T11" fmla="*/ 520 h 609"/>
              <a:gd name="T12" fmla="*/ 549 w 610"/>
              <a:gd name="T13" fmla="*/ 486 h 609"/>
              <a:gd name="T14" fmla="*/ 573 w 610"/>
              <a:gd name="T15" fmla="*/ 450 h 609"/>
              <a:gd name="T16" fmla="*/ 591 w 610"/>
              <a:gd name="T17" fmla="*/ 409 h 609"/>
              <a:gd name="T18" fmla="*/ 603 w 610"/>
              <a:gd name="T19" fmla="*/ 366 h 609"/>
              <a:gd name="T20" fmla="*/ 609 w 610"/>
              <a:gd name="T21" fmla="*/ 320 h 609"/>
              <a:gd name="T22" fmla="*/ 609 w 610"/>
              <a:gd name="T23" fmla="*/ 289 h 609"/>
              <a:gd name="T24" fmla="*/ 603 w 610"/>
              <a:gd name="T25" fmla="*/ 244 h 609"/>
              <a:gd name="T26" fmla="*/ 591 w 610"/>
              <a:gd name="T27" fmla="*/ 201 h 609"/>
              <a:gd name="T28" fmla="*/ 573 w 610"/>
              <a:gd name="T29" fmla="*/ 160 h 609"/>
              <a:gd name="T30" fmla="*/ 549 w 610"/>
              <a:gd name="T31" fmla="*/ 123 h 609"/>
              <a:gd name="T32" fmla="*/ 520 w 610"/>
              <a:gd name="T33" fmla="*/ 90 h 609"/>
              <a:gd name="T34" fmla="*/ 487 w 610"/>
              <a:gd name="T35" fmla="*/ 61 h 609"/>
              <a:gd name="T36" fmla="*/ 450 w 610"/>
              <a:gd name="T37" fmla="*/ 37 h 609"/>
              <a:gd name="T38" fmla="*/ 409 w 610"/>
              <a:gd name="T39" fmla="*/ 19 h 609"/>
              <a:gd name="T40" fmla="*/ 366 w 610"/>
              <a:gd name="T41" fmla="*/ 7 h 609"/>
              <a:gd name="T42" fmla="*/ 320 w 610"/>
              <a:gd name="T43" fmla="*/ 1 h 609"/>
              <a:gd name="T44" fmla="*/ 289 w 610"/>
              <a:gd name="T45" fmla="*/ 1 h 609"/>
              <a:gd name="T46" fmla="*/ 243 w 610"/>
              <a:gd name="T47" fmla="*/ 7 h 609"/>
              <a:gd name="T48" fmla="*/ 199 w 610"/>
              <a:gd name="T49" fmla="*/ 19 h 609"/>
              <a:gd name="T50" fmla="*/ 159 w 610"/>
              <a:gd name="T51" fmla="*/ 37 h 609"/>
              <a:gd name="T52" fmla="*/ 122 w 610"/>
              <a:gd name="T53" fmla="*/ 61 h 609"/>
              <a:gd name="T54" fmla="*/ 89 w 610"/>
              <a:gd name="T55" fmla="*/ 90 h 609"/>
              <a:gd name="T56" fmla="*/ 61 w 610"/>
              <a:gd name="T57" fmla="*/ 123 h 609"/>
              <a:gd name="T58" fmla="*/ 36 w 610"/>
              <a:gd name="T59" fmla="*/ 160 h 609"/>
              <a:gd name="T60" fmla="*/ 19 w 610"/>
              <a:gd name="T61" fmla="*/ 201 h 609"/>
              <a:gd name="T62" fmla="*/ 6 w 610"/>
              <a:gd name="T63" fmla="*/ 244 h 609"/>
              <a:gd name="T64" fmla="*/ 0 w 610"/>
              <a:gd name="T65" fmla="*/ 289 h 609"/>
              <a:gd name="T66" fmla="*/ 0 w 610"/>
              <a:gd name="T67" fmla="*/ 320 h 609"/>
              <a:gd name="T68" fmla="*/ 6 w 610"/>
              <a:gd name="T69" fmla="*/ 366 h 609"/>
              <a:gd name="T70" fmla="*/ 19 w 610"/>
              <a:gd name="T71" fmla="*/ 409 h 609"/>
              <a:gd name="T72" fmla="*/ 36 w 610"/>
              <a:gd name="T73" fmla="*/ 450 h 609"/>
              <a:gd name="T74" fmla="*/ 61 w 610"/>
              <a:gd name="T75" fmla="*/ 486 h 609"/>
              <a:gd name="T76" fmla="*/ 89 w 610"/>
              <a:gd name="T77" fmla="*/ 520 h 609"/>
              <a:gd name="T78" fmla="*/ 122 w 610"/>
              <a:gd name="T79" fmla="*/ 548 h 609"/>
              <a:gd name="T80" fmla="*/ 159 w 610"/>
              <a:gd name="T81" fmla="*/ 573 h 609"/>
              <a:gd name="T82" fmla="*/ 199 w 610"/>
              <a:gd name="T83" fmla="*/ 591 h 609"/>
              <a:gd name="T84" fmla="*/ 243 w 610"/>
              <a:gd name="T85" fmla="*/ 603 h 609"/>
              <a:gd name="T86" fmla="*/ 289 w 610"/>
              <a:gd name="T87" fmla="*/ 608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10" h="609">
                <a:moveTo>
                  <a:pt x="305" y="609"/>
                </a:moveTo>
                <a:lnTo>
                  <a:pt x="305" y="609"/>
                </a:lnTo>
                <a:lnTo>
                  <a:pt x="320" y="608"/>
                </a:lnTo>
                <a:lnTo>
                  <a:pt x="336" y="607"/>
                </a:lnTo>
                <a:lnTo>
                  <a:pt x="351" y="606"/>
                </a:lnTo>
                <a:lnTo>
                  <a:pt x="366" y="603"/>
                </a:lnTo>
                <a:lnTo>
                  <a:pt x="380" y="599"/>
                </a:lnTo>
                <a:lnTo>
                  <a:pt x="396" y="595"/>
                </a:lnTo>
                <a:lnTo>
                  <a:pt x="409" y="591"/>
                </a:lnTo>
                <a:lnTo>
                  <a:pt x="423" y="585"/>
                </a:lnTo>
                <a:lnTo>
                  <a:pt x="437" y="580"/>
                </a:lnTo>
                <a:lnTo>
                  <a:pt x="450" y="573"/>
                </a:lnTo>
                <a:lnTo>
                  <a:pt x="462" y="565"/>
                </a:lnTo>
                <a:lnTo>
                  <a:pt x="475" y="557"/>
                </a:lnTo>
                <a:lnTo>
                  <a:pt x="487" y="548"/>
                </a:lnTo>
                <a:lnTo>
                  <a:pt x="499" y="540"/>
                </a:lnTo>
                <a:lnTo>
                  <a:pt x="510" y="530"/>
                </a:lnTo>
                <a:lnTo>
                  <a:pt x="520" y="520"/>
                </a:lnTo>
                <a:lnTo>
                  <a:pt x="530" y="510"/>
                </a:lnTo>
                <a:lnTo>
                  <a:pt x="540" y="499"/>
                </a:lnTo>
                <a:lnTo>
                  <a:pt x="549" y="486"/>
                </a:lnTo>
                <a:lnTo>
                  <a:pt x="558" y="475"/>
                </a:lnTo>
                <a:lnTo>
                  <a:pt x="565" y="462"/>
                </a:lnTo>
                <a:lnTo>
                  <a:pt x="573" y="450"/>
                </a:lnTo>
                <a:lnTo>
                  <a:pt x="580" y="437"/>
                </a:lnTo>
                <a:lnTo>
                  <a:pt x="585" y="423"/>
                </a:lnTo>
                <a:lnTo>
                  <a:pt x="591" y="409"/>
                </a:lnTo>
                <a:lnTo>
                  <a:pt x="595" y="396"/>
                </a:lnTo>
                <a:lnTo>
                  <a:pt x="600" y="381"/>
                </a:lnTo>
                <a:lnTo>
                  <a:pt x="603" y="366"/>
                </a:lnTo>
                <a:lnTo>
                  <a:pt x="606" y="351"/>
                </a:lnTo>
                <a:lnTo>
                  <a:pt x="607" y="336"/>
                </a:lnTo>
                <a:lnTo>
                  <a:pt x="609" y="320"/>
                </a:lnTo>
                <a:lnTo>
                  <a:pt x="610" y="305"/>
                </a:lnTo>
                <a:lnTo>
                  <a:pt x="610" y="305"/>
                </a:lnTo>
                <a:lnTo>
                  <a:pt x="609" y="289"/>
                </a:lnTo>
                <a:lnTo>
                  <a:pt x="607" y="274"/>
                </a:lnTo>
                <a:lnTo>
                  <a:pt x="606" y="258"/>
                </a:lnTo>
                <a:lnTo>
                  <a:pt x="603" y="244"/>
                </a:lnTo>
                <a:lnTo>
                  <a:pt x="600" y="228"/>
                </a:lnTo>
                <a:lnTo>
                  <a:pt x="595" y="214"/>
                </a:lnTo>
                <a:lnTo>
                  <a:pt x="591" y="201"/>
                </a:lnTo>
                <a:lnTo>
                  <a:pt x="585" y="186"/>
                </a:lnTo>
                <a:lnTo>
                  <a:pt x="580" y="173"/>
                </a:lnTo>
                <a:lnTo>
                  <a:pt x="573" y="160"/>
                </a:lnTo>
                <a:lnTo>
                  <a:pt x="565" y="147"/>
                </a:lnTo>
                <a:lnTo>
                  <a:pt x="558" y="134"/>
                </a:lnTo>
                <a:lnTo>
                  <a:pt x="549" y="123"/>
                </a:lnTo>
                <a:lnTo>
                  <a:pt x="540" y="111"/>
                </a:lnTo>
                <a:lnTo>
                  <a:pt x="530" y="100"/>
                </a:lnTo>
                <a:lnTo>
                  <a:pt x="520" y="90"/>
                </a:lnTo>
                <a:lnTo>
                  <a:pt x="510" y="80"/>
                </a:lnTo>
                <a:lnTo>
                  <a:pt x="499" y="70"/>
                </a:lnTo>
                <a:lnTo>
                  <a:pt x="487" y="61"/>
                </a:lnTo>
                <a:lnTo>
                  <a:pt x="475" y="52"/>
                </a:lnTo>
                <a:lnTo>
                  <a:pt x="462" y="44"/>
                </a:lnTo>
                <a:lnTo>
                  <a:pt x="450" y="37"/>
                </a:lnTo>
                <a:lnTo>
                  <a:pt x="437" y="30"/>
                </a:lnTo>
                <a:lnTo>
                  <a:pt x="423" y="24"/>
                </a:lnTo>
                <a:lnTo>
                  <a:pt x="409" y="19"/>
                </a:lnTo>
                <a:lnTo>
                  <a:pt x="396" y="14"/>
                </a:lnTo>
                <a:lnTo>
                  <a:pt x="380" y="10"/>
                </a:lnTo>
                <a:lnTo>
                  <a:pt x="366" y="7"/>
                </a:lnTo>
                <a:lnTo>
                  <a:pt x="351" y="3"/>
                </a:lnTo>
                <a:lnTo>
                  <a:pt x="336" y="2"/>
                </a:lnTo>
                <a:lnTo>
                  <a:pt x="320" y="1"/>
                </a:lnTo>
                <a:lnTo>
                  <a:pt x="305" y="0"/>
                </a:lnTo>
                <a:lnTo>
                  <a:pt x="305" y="0"/>
                </a:lnTo>
                <a:lnTo>
                  <a:pt x="289" y="1"/>
                </a:lnTo>
                <a:lnTo>
                  <a:pt x="274" y="2"/>
                </a:lnTo>
                <a:lnTo>
                  <a:pt x="258" y="3"/>
                </a:lnTo>
                <a:lnTo>
                  <a:pt x="243" y="7"/>
                </a:lnTo>
                <a:lnTo>
                  <a:pt x="228" y="10"/>
                </a:lnTo>
                <a:lnTo>
                  <a:pt x="214" y="14"/>
                </a:lnTo>
                <a:lnTo>
                  <a:pt x="199" y="19"/>
                </a:lnTo>
                <a:lnTo>
                  <a:pt x="186" y="24"/>
                </a:lnTo>
                <a:lnTo>
                  <a:pt x="173" y="30"/>
                </a:lnTo>
                <a:lnTo>
                  <a:pt x="159" y="37"/>
                </a:lnTo>
                <a:lnTo>
                  <a:pt x="146" y="44"/>
                </a:lnTo>
                <a:lnTo>
                  <a:pt x="134" y="52"/>
                </a:lnTo>
                <a:lnTo>
                  <a:pt x="122" y="61"/>
                </a:lnTo>
                <a:lnTo>
                  <a:pt x="111" y="70"/>
                </a:lnTo>
                <a:lnTo>
                  <a:pt x="100" y="80"/>
                </a:lnTo>
                <a:lnTo>
                  <a:pt x="89" y="90"/>
                </a:lnTo>
                <a:lnTo>
                  <a:pt x="79" y="100"/>
                </a:lnTo>
                <a:lnTo>
                  <a:pt x="70" y="111"/>
                </a:lnTo>
                <a:lnTo>
                  <a:pt x="61" y="123"/>
                </a:lnTo>
                <a:lnTo>
                  <a:pt x="52" y="134"/>
                </a:lnTo>
                <a:lnTo>
                  <a:pt x="44" y="147"/>
                </a:lnTo>
                <a:lnTo>
                  <a:pt x="36" y="160"/>
                </a:lnTo>
                <a:lnTo>
                  <a:pt x="30" y="173"/>
                </a:lnTo>
                <a:lnTo>
                  <a:pt x="24" y="186"/>
                </a:lnTo>
                <a:lnTo>
                  <a:pt x="19" y="201"/>
                </a:lnTo>
                <a:lnTo>
                  <a:pt x="13" y="214"/>
                </a:lnTo>
                <a:lnTo>
                  <a:pt x="10" y="228"/>
                </a:lnTo>
                <a:lnTo>
                  <a:pt x="6" y="244"/>
                </a:lnTo>
                <a:lnTo>
                  <a:pt x="3" y="258"/>
                </a:lnTo>
                <a:lnTo>
                  <a:pt x="1" y="274"/>
                </a:lnTo>
                <a:lnTo>
                  <a:pt x="0" y="289"/>
                </a:lnTo>
                <a:lnTo>
                  <a:pt x="0" y="305"/>
                </a:lnTo>
                <a:lnTo>
                  <a:pt x="0" y="305"/>
                </a:lnTo>
                <a:lnTo>
                  <a:pt x="0" y="320"/>
                </a:lnTo>
                <a:lnTo>
                  <a:pt x="1" y="336"/>
                </a:lnTo>
                <a:lnTo>
                  <a:pt x="3" y="351"/>
                </a:lnTo>
                <a:lnTo>
                  <a:pt x="6" y="366"/>
                </a:lnTo>
                <a:lnTo>
                  <a:pt x="10" y="381"/>
                </a:lnTo>
                <a:lnTo>
                  <a:pt x="13" y="396"/>
                </a:lnTo>
                <a:lnTo>
                  <a:pt x="19" y="409"/>
                </a:lnTo>
                <a:lnTo>
                  <a:pt x="24" y="423"/>
                </a:lnTo>
                <a:lnTo>
                  <a:pt x="30" y="437"/>
                </a:lnTo>
                <a:lnTo>
                  <a:pt x="36" y="450"/>
                </a:lnTo>
                <a:lnTo>
                  <a:pt x="44" y="462"/>
                </a:lnTo>
                <a:lnTo>
                  <a:pt x="52" y="475"/>
                </a:lnTo>
                <a:lnTo>
                  <a:pt x="61" y="486"/>
                </a:lnTo>
                <a:lnTo>
                  <a:pt x="70" y="499"/>
                </a:lnTo>
                <a:lnTo>
                  <a:pt x="79" y="510"/>
                </a:lnTo>
                <a:lnTo>
                  <a:pt x="89" y="520"/>
                </a:lnTo>
                <a:lnTo>
                  <a:pt x="100" y="530"/>
                </a:lnTo>
                <a:lnTo>
                  <a:pt x="111" y="540"/>
                </a:lnTo>
                <a:lnTo>
                  <a:pt x="122" y="548"/>
                </a:lnTo>
                <a:lnTo>
                  <a:pt x="134" y="557"/>
                </a:lnTo>
                <a:lnTo>
                  <a:pt x="146" y="565"/>
                </a:lnTo>
                <a:lnTo>
                  <a:pt x="159" y="573"/>
                </a:lnTo>
                <a:lnTo>
                  <a:pt x="173" y="580"/>
                </a:lnTo>
                <a:lnTo>
                  <a:pt x="186" y="585"/>
                </a:lnTo>
                <a:lnTo>
                  <a:pt x="199" y="591"/>
                </a:lnTo>
                <a:lnTo>
                  <a:pt x="214" y="595"/>
                </a:lnTo>
                <a:lnTo>
                  <a:pt x="228" y="599"/>
                </a:lnTo>
                <a:lnTo>
                  <a:pt x="243" y="603"/>
                </a:lnTo>
                <a:lnTo>
                  <a:pt x="258" y="606"/>
                </a:lnTo>
                <a:lnTo>
                  <a:pt x="274" y="607"/>
                </a:lnTo>
                <a:lnTo>
                  <a:pt x="289" y="608"/>
                </a:lnTo>
                <a:lnTo>
                  <a:pt x="305" y="609"/>
                </a:lnTo>
                <a:lnTo>
                  <a:pt x="305" y="6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ea typeface="+mn-ea"/>
            </a:endParaRPr>
          </a:p>
        </p:txBody>
      </p:sp>
      <p:sp>
        <p:nvSpPr>
          <p:cNvPr id="23606" name="Freeform 9">
            <a:extLst>
              <a:ext uri="{FF2B5EF4-FFF2-40B4-BE49-F238E27FC236}">
                <a16:creationId xmlns:a16="http://schemas.microsoft.com/office/drawing/2014/main" id="{7BFEAF97-93C1-644D-8917-90799DCCE7E4}"/>
              </a:ext>
            </a:extLst>
          </p:cNvPr>
          <p:cNvSpPr>
            <a:spLocks/>
          </p:cNvSpPr>
          <p:nvPr/>
        </p:nvSpPr>
        <p:spPr bwMode="auto">
          <a:xfrm>
            <a:off x="3019612" y="3752719"/>
            <a:ext cx="223838" cy="443839"/>
          </a:xfrm>
          <a:custGeom>
            <a:avLst/>
            <a:gdLst>
              <a:gd name="T0" fmla="*/ 2147483646 w 788"/>
              <a:gd name="T1" fmla="*/ 2147483646 h 1563"/>
              <a:gd name="T2" fmla="*/ 2147483646 w 788"/>
              <a:gd name="T3" fmla="*/ 2147483646 h 1563"/>
              <a:gd name="T4" fmla="*/ 2147483646 w 788"/>
              <a:gd name="T5" fmla="*/ 2147483646 h 1563"/>
              <a:gd name="T6" fmla="*/ 2147483646 w 788"/>
              <a:gd name="T7" fmla="*/ 2147483646 h 1563"/>
              <a:gd name="T8" fmla="*/ 2147483646 w 788"/>
              <a:gd name="T9" fmla="*/ 2147483646 h 1563"/>
              <a:gd name="T10" fmla="*/ 2147483646 w 788"/>
              <a:gd name="T11" fmla="*/ 2147483646 h 1563"/>
              <a:gd name="T12" fmla="*/ 2147483646 w 788"/>
              <a:gd name="T13" fmla="*/ 2147483646 h 1563"/>
              <a:gd name="T14" fmla="*/ 2147483646 w 788"/>
              <a:gd name="T15" fmla="*/ 2147483646 h 1563"/>
              <a:gd name="T16" fmla="*/ 2147483646 w 788"/>
              <a:gd name="T17" fmla="*/ 0 h 1563"/>
              <a:gd name="T18" fmla="*/ 2147483646 w 788"/>
              <a:gd name="T19" fmla="*/ 2147483646 h 1563"/>
              <a:gd name="T20" fmla="*/ 2147483646 w 788"/>
              <a:gd name="T21" fmla="*/ 2147483646 h 1563"/>
              <a:gd name="T22" fmla="*/ 2147483646 w 788"/>
              <a:gd name="T23" fmla="*/ 2147483646 h 1563"/>
              <a:gd name="T24" fmla="*/ 2147483646 w 788"/>
              <a:gd name="T25" fmla="*/ 2147483646 h 1563"/>
              <a:gd name="T26" fmla="*/ 2147483646 w 788"/>
              <a:gd name="T27" fmla="*/ 2147483646 h 1563"/>
              <a:gd name="T28" fmla="*/ 2147483646 w 788"/>
              <a:gd name="T29" fmla="*/ 2147483646 h 1563"/>
              <a:gd name="T30" fmla="*/ 2147483646 w 788"/>
              <a:gd name="T31" fmla="*/ 2147483646 h 1563"/>
              <a:gd name="T32" fmla="*/ 2147483646 w 788"/>
              <a:gd name="T33" fmla="*/ 2147483646 h 1563"/>
              <a:gd name="T34" fmla="*/ 2147483646 w 788"/>
              <a:gd name="T35" fmla="*/ 2147483646 h 1563"/>
              <a:gd name="T36" fmla="*/ 0 w 788"/>
              <a:gd name="T37" fmla="*/ 2147483646 h 1563"/>
              <a:gd name="T38" fmla="*/ 2147483646 w 788"/>
              <a:gd name="T39" fmla="*/ 2147483646 h 1563"/>
              <a:gd name="T40" fmla="*/ 2147483646 w 788"/>
              <a:gd name="T41" fmla="*/ 2147483646 h 1563"/>
              <a:gd name="T42" fmla="*/ 2147483646 w 788"/>
              <a:gd name="T43" fmla="*/ 2147483646 h 1563"/>
              <a:gd name="T44" fmla="*/ 2147483646 w 788"/>
              <a:gd name="T45" fmla="*/ 2147483646 h 1563"/>
              <a:gd name="T46" fmla="*/ 2147483646 w 788"/>
              <a:gd name="T47" fmla="*/ 2147483646 h 1563"/>
              <a:gd name="T48" fmla="*/ 2147483646 w 788"/>
              <a:gd name="T49" fmla="*/ 2147483646 h 1563"/>
              <a:gd name="T50" fmla="*/ 2147483646 w 788"/>
              <a:gd name="T51" fmla="*/ 2147483646 h 1563"/>
              <a:gd name="T52" fmla="*/ 2147483646 w 788"/>
              <a:gd name="T53" fmla="*/ 2147483646 h 1563"/>
              <a:gd name="T54" fmla="*/ 2147483646 w 788"/>
              <a:gd name="T55" fmla="*/ 2147483646 h 1563"/>
              <a:gd name="T56" fmla="*/ 2147483646 w 788"/>
              <a:gd name="T57" fmla="*/ 2147483646 h 1563"/>
              <a:gd name="T58" fmla="*/ 2147483646 w 788"/>
              <a:gd name="T59" fmla="*/ 2147483646 h 1563"/>
              <a:gd name="T60" fmla="*/ 2147483646 w 788"/>
              <a:gd name="T61" fmla="*/ 2147483646 h 1563"/>
              <a:gd name="T62" fmla="*/ 2147483646 w 788"/>
              <a:gd name="T63" fmla="*/ 2147483646 h 1563"/>
              <a:gd name="T64" fmla="*/ 2147483646 w 788"/>
              <a:gd name="T65" fmla="*/ 2147483646 h 1563"/>
              <a:gd name="T66" fmla="*/ 2147483646 w 788"/>
              <a:gd name="T67" fmla="*/ 2147483646 h 1563"/>
              <a:gd name="T68" fmla="*/ 2147483646 w 788"/>
              <a:gd name="T69" fmla="*/ 2147483646 h 1563"/>
              <a:gd name="T70" fmla="*/ 2147483646 w 788"/>
              <a:gd name="T71" fmla="*/ 2147483646 h 1563"/>
              <a:gd name="T72" fmla="*/ 2147483646 w 788"/>
              <a:gd name="T73" fmla="*/ 2147483646 h 1563"/>
              <a:gd name="T74" fmla="*/ 2147483646 w 788"/>
              <a:gd name="T75" fmla="*/ 2147483646 h 1563"/>
              <a:gd name="T76" fmla="*/ 2147483646 w 788"/>
              <a:gd name="T77" fmla="*/ 2147483646 h 1563"/>
              <a:gd name="T78" fmla="*/ 2147483646 w 788"/>
              <a:gd name="T79" fmla="*/ 2147483646 h 1563"/>
              <a:gd name="T80" fmla="*/ 2147483646 w 788"/>
              <a:gd name="T81" fmla="*/ 2147483646 h 1563"/>
              <a:gd name="T82" fmla="*/ 2147483646 w 788"/>
              <a:gd name="T83" fmla="*/ 2147483646 h 1563"/>
              <a:gd name="T84" fmla="*/ 2147483646 w 788"/>
              <a:gd name="T85" fmla="*/ 2147483646 h 1563"/>
              <a:gd name="T86" fmla="*/ 2147483646 w 788"/>
              <a:gd name="T87" fmla="*/ 2147483646 h 1563"/>
              <a:gd name="T88" fmla="*/ 2147483646 w 788"/>
              <a:gd name="T89" fmla="*/ 2147483646 h 1563"/>
              <a:gd name="T90" fmla="*/ 2147483646 w 788"/>
              <a:gd name="T91" fmla="*/ 2147483646 h 1563"/>
              <a:gd name="T92" fmla="*/ 2147483646 w 788"/>
              <a:gd name="T93" fmla="*/ 2147483646 h 1563"/>
              <a:gd name="T94" fmla="*/ 2147483646 w 788"/>
              <a:gd name="T95" fmla="*/ 2147483646 h 1563"/>
              <a:gd name="T96" fmla="*/ 2147483646 w 788"/>
              <a:gd name="T97" fmla="*/ 2147483646 h 1563"/>
              <a:gd name="T98" fmla="*/ 2147483646 w 788"/>
              <a:gd name="T99" fmla="*/ 2147483646 h 1563"/>
              <a:gd name="T100" fmla="*/ 2147483646 w 788"/>
              <a:gd name="T101" fmla="*/ 2147483646 h 1563"/>
              <a:gd name="T102" fmla="*/ 2147483646 w 788"/>
              <a:gd name="T103" fmla="*/ 2147483646 h 1563"/>
              <a:gd name="T104" fmla="*/ 2147483646 w 788"/>
              <a:gd name="T105" fmla="*/ 2147483646 h 1563"/>
              <a:gd name="T106" fmla="*/ 2147483646 w 788"/>
              <a:gd name="T107" fmla="*/ 2147483646 h 1563"/>
              <a:gd name="T108" fmla="*/ 2147483646 w 788"/>
              <a:gd name="T109" fmla="*/ 2147483646 h 1563"/>
              <a:gd name="T110" fmla="*/ 2147483646 w 788"/>
              <a:gd name="T111" fmla="*/ 2147483646 h 1563"/>
              <a:gd name="T112" fmla="*/ 2147483646 w 788"/>
              <a:gd name="T113" fmla="*/ 2147483646 h 15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88" h="1563">
                <a:moveTo>
                  <a:pt x="775" y="137"/>
                </a:moveTo>
                <a:lnTo>
                  <a:pt x="775" y="137"/>
                </a:lnTo>
                <a:lnTo>
                  <a:pt x="773" y="132"/>
                </a:lnTo>
                <a:lnTo>
                  <a:pt x="769" y="128"/>
                </a:lnTo>
                <a:lnTo>
                  <a:pt x="764" y="123"/>
                </a:lnTo>
                <a:lnTo>
                  <a:pt x="756" y="115"/>
                </a:lnTo>
                <a:lnTo>
                  <a:pt x="745" y="106"/>
                </a:lnTo>
                <a:lnTo>
                  <a:pt x="732" y="96"/>
                </a:lnTo>
                <a:lnTo>
                  <a:pt x="714" y="86"/>
                </a:lnTo>
                <a:lnTo>
                  <a:pt x="693" y="75"/>
                </a:lnTo>
                <a:lnTo>
                  <a:pt x="666" y="64"/>
                </a:lnTo>
                <a:lnTo>
                  <a:pt x="635" y="53"/>
                </a:lnTo>
                <a:lnTo>
                  <a:pt x="600" y="42"/>
                </a:lnTo>
                <a:lnTo>
                  <a:pt x="558" y="31"/>
                </a:lnTo>
                <a:lnTo>
                  <a:pt x="510" y="19"/>
                </a:lnTo>
                <a:lnTo>
                  <a:pt x="456" y="9"/>
                </a:lnTo>
                <a:lnTo>
                  <a:pt x="395" y="0"/>
                </a:lnTo>
                <a:lnTo>
                  <a:pt x="394" y="0"/>
                </a:lnTo>
                <a:lnTo>
                  <a:pt x="332" y="9"/>
                </a:lnTo>
                <a:lnTo>
                  <a:pt x="277" y="19"/>
                </a:lnTo>
                <a:lnTo>
                  <a:pt x="230" y="31"/>
                </a:lnTo>
                <a:lnTo>
                  <a:pt x="188" y="42"/>
                </a:lnTo>
                <a:lnTo>
                  <a:pt x="152" y="53"/>
                </a:lnTo>
                <a:lnTo>
                  <a:pt x="121" y="64"/>
                </a:lnTo>
                <a:lnTo>
                  <a:pt x="95" y="75"/>
                </a:lnTo>
                <a:lnTo>
                  <a:pt x="73" y="86"/>
                </a:lnTo>
                <a:lnTo>
                  <a:pt x="57" y="96"/>
                </a:lnTo>
                <a:lnTo>
                  <a:pt x="42" y="106"/>
                </a:lnTo>
                <a:lnTo>
                  <a:pt x="31" y="115"/>
                </a:lnTo>
                <a:lnTo>
                  <a:pt x="23" y="123"/>
                </a:lnTo>
                <a:lnTo>
                  <a:pt x="18" y="128"/>
                </a:lnTo>
                <a:lnTo>
                  <a:pt x="14" y="132"/>
                </a:lnTo>
                <a:lnTo>
                  <a:pt x="12" y="137"/>
                </a:lnTo>
                <a:lnTo>
                  <a:pt x="7" y="212"/>
                </a:lnTo>
                <a:lnTo>
                  <a:pt x="2" y="283"/>
                </a:lnTo>
                <a:lnTo>
                  <a:pt x="0" y="351"/>
                </a:lnTo>
                <a:lnTo>
                  <a:pt x="0" y="414"/>
                </a:lnTo>
                <a:lnTo>
                  <a:pt x="1" y="474"/>
                </a:lnTo>
                <a:lnTo>
                  <a:pt x="3" y="529"/>
                </a:lnTo>
                <a:lnTo>
                  <a:pt x="8" y="580"/>
                </a:lnTo>
                <a:lnTo>
                  <a:pt x="12" y="626"/>
                </a:lnTo>
                <a:lnTo>
                  <a:pt x="17" y="668"/>
                </a:lnTo>
                <a:lnTo>
                  <a:pt x="22" y="703"/>
                </a:lnTo>
                <a:lnTo>
                  <a:pt x="27" y="735"/>
                </a:lnTo>
                <a:lnTo>
                  <a:pt x="32" y="761"/>
                </a:lnTo>
                <a:lnTo>
                  <a:pt x="40" y="796"/>
                </a:lnTo>
                <a:lnTo>
                  <a:pt x="42" y="808"/>
                </a:lnTo>
                <a:lnTo>
                  <a:pt x="54" y="835"/>
                </a:lnTo>
                <a:lnTo>
                  <a:pt x="67" y="860"/>
                </a:lnTo>
                <a:lnTo>
                  <a:pt x="80" y="882"/>
                </a:lnTo>
                <a:lnTo>
                  <a:pt x="92" y="899"/>
                </a:lnTo>
                <a:lnTo>
                  <a:pt x="103" y="914"/>
                </a:lnTo>
                <a:lnTo>
                  <a:pt x="112" y="924"/>
                </a:lnTo>
                <a:lnTo>
                  <a:pt x="120" y="933"/>
                </a:lnTo>
                <a:lnTo>
                  <a:pt x="132" y="1032"/>
                </a:lnTo>
                <a:lnTo>
                  <a:pt x="143" y="1120"/>
                </a:lnTo>
                <a:lnTo>
                  <a:pt x="155" y="1198"/>
                </a:lnTo>
                <a:lnTo>
                  <a:pt x="166" y="1267"/>
                </a:lnTo>
                <a:lnTo>
                  <a:pt x="176" y="1326"/>
                </a:lnTo>
                <a:lnTo>
                  <a:pt x="186" y="1378"/>
                </a:lnTo>
                <a:lnTo>
                  <a:pt x="195" y="1421"/>
                </a:lnTo>
                <a:lnTo>
                  <a:pt x="204" y="1457"/>
                </a:lnTo>
                <a:lnTo>
                  <a:pt x="212" y="1487"/>
                </a:lnTo>
                <a:lnTo>
                  <a:pt x="218" y="1511"/>
                </a:lnTo>
                <a:lnTo>
                  <a:pt x="224" y="1529"/>
                </a:lnTo>
                <a:lnTo>
                  <a:pt x="230" y="1543"/>
                </a:lnTo>
                <a:lnTo>
                  <a:pt x="236" y="1559"/>
                </a:lnTo>
                <a:lnTo>
                  <a:pt x="238" y="1563"/>
                </a:lnTo>
                <a:lnTo>
                  <a:pt x="394" y="1563"/>
                </a:lnTo>
                <a:lnTo>
                  <a:pt x="395" y="1563"/>
                </a:lnTo>
                <a:lnTo>
                  <a:pt x="549" y="1563"/>
                </a:lnTo>
                <a:lnTo>
                  <a:pt x="551" y="1559"/>
                </a:lnTo>
                <a:lnTo>
                  <a:pt x="559" y="1543"/>
                </a:lnTo>
                <a:lnTo>
                  <a:pt x="563" y="1529"/>
                </a:lnTo>
                <a:lnTo>
                  <a:pt x="570" y="1511"/>
                </a:lnTo>
                <a:lnTo>
                  <a:pt x="577" y="1487"/>
                </a:lnTo>
                <a:lnTo>
                  <a:pt x="584" y="1457"/>
                </a:lnTo>
                <a:lnTo>
                  <a:pt x="592" y="1421"/>
                </a:lnTo>
                <a:lnTo>
                  <a:pt x="602" y="1378"/>
                </a:lnTo>
                <a:lnTo>
                  <a:pt x="611" y="1326"/>
                </a:lnTo>
                <a:lnTo>
                  <a:pt x="622" y="1267"/>
                </a:lnTo>
                <a:lnTo>
                  <a:pt x="633" y="1198"/>
                </a:lnTo>
                <a:lnTo>
                  <a:pt x="644" y="1120"/>
                </a:lnTo>
                <a:lnTo>
                  <a:pt x="655" y="1032"/>
                </a:lnTo>
                <a:lnTo>
                  <a:pt x="667" y="933"/>
                </a:lnTo>
                <a:lnTo>
                  <a:pt x="676" y="924"/>
                </a:lnTo>
                <a:lnTo>
                  <a:pt x="684" y="914"/>
                </a:lnTo>
                <a:lnTo>
                  <a:pt x="695" y="899"/>
                </a:lnTo>
                <a:lnTo>
                  <a:pt x="707" y="882"/>
                </a:lnTo>
                <a:lnTo>
                  <a:pt x="721" y="860"/>
                </a:lnTo>
                <a:lnTo>
                  <a:pt x="734" y="835"/>
                </a:lnTo>
                <a:lnTo>
                  <a:pt x="745" y="808"/>
                </a:lnTo>
                <a:lnTo>
                  <a:pt x="748" y="796"/>
                </a:lnTo>
                <a:lnTo>
                  <a:pt x="756" y="761"/>
                </a:lnTo>
                <a:lnTo>
                  <a:pt x="761" y="735"/>
                </a:lnTo>
                <a:lnTo>
                  <a:pt x="766" y="703"/>
                </a:lnTo>
                <a:lnTo>
                  <a:pt x="771" y="668"/>
                </a:lnTo>
                <a:lnTo>
                  <a:pt x="776" y="626"/>
                </a:lnTo>
                <a:lnTo>
                  <a:pt x="781" y="580"/>
                </a:lnTo>
                <a:lnTo>
                  <a:pt x="784" y="529"/>
                </a:lnTo>
                <a:lnTo>
                  <a:pt x="786" y="474"/>
                </a:lnTo>
                <a:lnTo>
                  <a:pt x="788" y="414"/>
                </a:lnTo>
                <a:lnTo>
                  <a:pt x="787" y="351"/>
                </a:lnTo>
                <a:lnTo>
                  <a:pt x="786" y="283"/>
                </a:lnTo>
                <a:lnTo>
                  <a:pt x="782" y="212"/>
                </a:lnTo>
                <a:lnTo>
                  <a:pt x="775" y="1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7" name="Freeform 10">
            <a:extLst>
              <a:ext uri="{FF2B5EF4-FFF2-40B4-BE49-F238E27FC236}">
                <a16:creationId xmlns:a16="http://schemas.microsoft.com/office/drawing/2014/main" id="{27DA2EF8-17C9-904F-B8E8-2E847ACEA593}"/>
              </a:ext>
            </a:extLst>
          </p:cNvPr>
          <p:cNvSpPr>
            <a:spLocks/>
          </p:cNvSpPr>
          <p:nvPr/>
        </p:nvSpPr>
        <p:spPr bwMode="auto">
          <a:xfrm>
            <a:off x="3045177" y="3564733"/>
            <a:ext cx="173276" cy="172935"/>
          </a:xfrm>
          <a:custGeom>
            <a:avLst/>
            <a:gdLst>
              <a:gd name="T0" fmla="*/ 2147483646 w 610"/>
              <a:gd name="T1" fmla="*/ 2147483646 h 609"/>
              <a:gd name="T2" fmla="*/ 2147483646 w 610"/>
              <a:gd name="T3" fmla="*/ 2147483646 h 609"/>
              <a:gd name="T4" fmla="*/ 2147483646 w 610"/>
              <a:gd name="T5" fmla="*/ 2147483646 h 609"/>
              <a:gd name="T6" fmla="*/ 2147483646 w 610"/>
              <a:gd name="T7" fmla="*/ 2147483646 h 609"/>
              <a:gd name="T8" fmla="*/ 2147483646 w 610"/>
              <a:gd name="T9" fmla="*/ 2147483646 h 609"/>
              <a:gd name="T10" fmla="*/ 2147483646 w 610"/>
              <a:gd name="T11" fmla="*/ 2147483646 h 609"/>
              <a:gd name="T12" fmla="*/ 2147483646 w 610"/>
              <a:gd name="T13" fmla="*/ 2147483646 h 609"/>
              <a:gd name="T14" fmla="*/ 2147483646 w 610"/>
              <a:gd name="T15" fmla="*/ 2147483646 h 609"/>
              <a:gd name="T16" fmla="*/ 2147483646 w 610"/>
              <a:gd name="T17" fmla="*/ 2147483646 h 609"/>
              <a:gd name="T18" fmla="*/ 2147483646 w 610"/>
              <a:gd name="T19" fmla="*/ 2147483646 h 609"/>
              <a:gd name="T20" fmla="*/ 2147483646 w 610"/>
              <a:gd name="T21" fmla="*/ 2147483646 h 609"/>
              <a:gd name="T22" fmla="*/ 2147483646 w 610"/>
              <a:gd name="T23" fmla="*/ 2147483646 h 609"/>
              <a:gd name="T24" fmla="*/ 2147483646 w 610"/>
              <a:gd name="T25" fmla="*/ 2147483646 h 609"/>
              <a:gd name="T26" fmla="*/ 2147483646 w 610"/>
              <a:gd name="T27" fmla="*/ 2147483646 h 609"/>
              <a:gd name="T28" fmla="*/ 2147483646 w 610"/>
              <a:gd name="T29" fmla="*/ 2147483646 h 609"/>
              <a:gd name="T30" fmla="*/ 2147483646 w 610"/>
              <a:gd name="T31" fmla="*/ 2147483646 h 609"/>
              <a:gd name="T32" fmla="*/ 2147483646 w 610"/>
              <a:gd name="T33" fmla="*/ 2147483646 h 609"/>
              <a:gd name="T34" fmla="*/ 2147483646 w 610"/>
              <a:gd name="T35" fmla="*/ 2147483646 h 609"/>
              <a:gd name="T36" fmla="*/ 2147483646 w 610"/>
              <a:gd name="T37" fmla="*/ 2147483646 h 609"/>
              <a:gd name="T38" fmla="*/ 2147483646 w 610"/>
              <a:gd name="T39" fmla="*/ 2147483646 h 609"/>
              <a:gd name="T40" fmla="*/ 2147483646 w 610"/>
              <a:gd name="T41" fmla="*/ 2147483646 h 609"/>
              <a:gd name="T42" fmla="*/ 2147483646 w 610"/>
              <a:gd name="T43" fmla="*/ 2147483646 h 609"/>
              <a:gd name="T44" fmla="*/ 2147483646 w 610"/>
              <a:gd name="T45" fmla="*/ 2147483646 h 609"/>
              <a:gd name="T46" fmla="*/ 2147483646 w 610"/>
              <a:gd name="T47" fmla="*/ 2147483646 h 609"/>
              <a:gd name="T48" fmla="*/ 2147483646 w 610"/>
              <a:gd name="T49" fmla="*/ 2147483646 h 609"/>
              <a:gd name="T50" fmla="*/ 2147483646 w 610"/>
              <a:gd name="T51" fmla="*/ 2147483646 h 609"/>
              <a:gd name="T52" fmla="*/ 2147483646 w 610"/>
              <a:gd name="T53" fmla="*/ 2147483646 h 609"/>
              <a:gd name="T54" fmla="*/ 2147483646 w 610"/>
              <a:gd name="T55" fmla="*/ 2147483646 h 609"/>
              <a:gd name="T56" fmla="*/ 2147483646 w 610"/>
              <a:gd name="T57" fmla="*/ 2147483646 h 609"/>
              <a:gd name="T58" fmla="*/ 2147483646 w 610"/>
              <a:gd name="T59" fmla="*/ 2147483646 h 609"/>
              <a:gd name="T60" fmla="*/ 2147483646 w 610"/>
              <a:gd name="T61" fmla="*/ 2147483646 h 609"/>
              <a:gd name="T62" fmla="*/ 2147483646 w 610"/>
              <a:gd name="T63" fmla="*/ 2147483646 h 609"/>
              <a:gd name="T64" fmla="*/ 0 w 610"/>
              <a:gd name="T65" fmla="*/ 2147483646 h 609"/>
              <a:gd name="T66" fmla="*/ 0 w 610"/>
              <a:gd name="T67" fmla="*/ 2147483646 h 609"/>
              <a:gd name="T68" fmla="*/ 2147483646 w 610"/>
              <a:gd name="T69" fmla="*/ 2147483646 h 609"/>
              <a:gd name="T70" fmla="*/ 2147483646 w 610"/>
              <a:gd name="T71" fmla="*/ 2147483646 h 609"/>
              <a:gd name="T72" fmla="*/ 2147483646 w 610"/>
              <a:gd name="T73" fmla="*/ 2147483646 h 609"/>
              <a:gd name="T74" fmla="*/ 2147483646 w 610"/>
              <a:gd name="T75" fmla="*/ 2147483646 h 609"/>
              <a:gd name="T76" fmla="*/ 2147483646 w 610"/>
              <a:gd name="T77" fmla="*/ 2147483646 h 609"/>
              <a:gd name="T78" fmla="*/ 2147483646 w 610"/>
              <a:gd name="T79" fmla="*/ 2147483646 h 609"/>
              <a:gd name="T80" fmla="*/ 2147483646 w 610"/>
              <a:gd name="T81" fmla="*/ 2147483646 h 609"/>
              <a:gd name="T82" fmla="*/ 2147483646 w 610"/>
              <a:gd name="T83" fmla="*/ 2147483646 h 609"/>
              <a:gd name="T84" fmla="*/ 2147483646 w 610"/>
              <a:gd name="T85" fmla="*/ 2147483646 h 609"/>
              <a:gd name="T86" fmla="*/ 2147483646 w 610"/>
              <a:gd name="T87" fmla="*/ 2147483646 h 6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0" h="609">
                <a:moveTo>
                  <a:pt x="305" y="609"/>
                </a:moveTo>
                <a:lnTo>
                  <a:pt x="305" y="609"/>
                </a:lnTo>
                <a:lnTo>
                  <a:pt x="320" y="608"/>
                </a:lnTo>
                <a:lnTo>
                  <a:pt x="336" y="607"/>
                </a:lnTo>
                <a:lnTo>
                  <a:pt x="351" y="606"/>
                </a:lnTo>
                <a:lnTo>
                  <a:pt x="366" y="603"/>
                </a:lnTo>
                <a:lnTo>
                  <a:pt x="380" y="599"/>
                </a:lnTo>
                <a:lnTo>
                  <a:pt x="396" y="595"/>
                </a:lnTo>
                <a:lnTo>
                  <a:pt x="409" y="591"/>
                </a:lnTo>
                <a:lnTo>
                  <a:pt x="423" y="585"/>
                </a:lnTo>
                <a:lnTo>
                  <a:pt x="437" y="580"/>
                </a:lnTo>
                <a:lnTo>
                  <a:pt x="450" y="573"/>
                </a:lnTo>
                <a:lnTo>
                  <a:pt x="462" y="565"/>
                </a:lnTo>
                <a:lnTo>
                  <a:pt x="475" y="557"/>
                </a:lnTo>
                <a:lnTo>
                  <a:pt x="487" y="548"/>
                </a:lnTo>
                <a:lnTo>
                  <a:pt x="499" y="540"/>
                </a:lnTo>
                <a:lnTo>
                  <a:pt x="510" y="530"/>
                </a:lnTo>
                <a:lnTo>
                  <a:pt x="520" y="520"/>
                </a:lnTo>
                <a:lnTo>
                  <a:pt x="530" y="510"/>
                </a:lnTo>
                <a:lnTo>
                  <a:pt x="540" y="499"/>
                </a:lnTo>
                <a:lnTo>
                  <a:pt x="549" y="486"/>
                </a:lnTo>
                <a:lnTo>
                  <a:pt x="558" y="475"/>
                </a:lnTo>
                <a:lnTo>
                  <a:pt x="565" y="462"/>
                </a:lnTo>
                <a:lnTo>
                  <a:pt x="573" y="450"/>
                </a:lnTo>
                <a:lnTo>
                  <a:pt x="580" y="437"/>
                </a:lnTo>
                <a:lnTo>
                  <a:pt x="585" y="423"/>
                </a:lnTo>
                <a:lnTo>
                  <a:pt x="591" y="409"/>
                </a:lnTo>
                <a:lnTo>
                  <a:pt x="595" y="396"/>
                </a:lnTo>
                <a:lnTo>
                  <a:pt x="600" y="381"/>
                </a:lnTo>
                <a:lnTo>
                  <a:pt x="603" y="366"/>
                </a:lnTo>
                <a:lnTo>
                  <a:pt x="606" y="351"/>
                </a:lnTo>
                <a:lnTo>
                  <a:pt x="607" y="336"/>
                </a:lnTo>
                <a:lnTo>
                  <a:pt x="609" y="320"/>
                </a:lnTo>
                <a:lnTo>
                  <a:pt x="610" y="305"/>
                </a:lnTo>
                <a:lnTo>
                  <a:pt x="609" y="289"/>
                </a:lnTo>
                <a:lnTo>
                  <a:pt x="607" y="274"/>
                </a:lnTo>
                <a:lnTo>
                  <a:pt x="606" y="258"/>
                </a:lnTo>
                <a:lnTo>
                  <a:pt x="603" y="244"/>
                </a:lnTo>
                <a:lnTo>
                  <a:pt x="600" y="228"/>
                </a:lnTo>
                <a:lnTo>
                  <a:pt x="595" y="214"/>
                </a:lnTo>
                <a:lnTo>
                  <a:pt x="591" y="201"/>
                </a:lnTo>
                <a:lnTo>
                  <a:pt x="585" y="186"/>
                </a:lnTo>
                <a:lnTo>
                  <a:pt x="580" y="173"/>
                </a:lnTo>
                <a:lnTo>
                  <a:pt x="573" y="160"/>
                </a:lnTo>
                <a:lnTo>
                  <a:pt x="565" y="147"/>
                </a:lnTo>
                <a:lnTo>
                  <a:pt x="558" y="134"/>
                </a:lnTo>
                <a:lnTo>
                  <a:pt x="549" y="123"/>
                </a:lnTo>
                <a:lnTo>
                  <a:pt x="540" y="111"/>
                </a:lnTo>
                <a:lnTo>
                  <a:pt x="530" y="100"/>
                </a:lnTo>
                <a:lnTo>
                  <a:pt x="520" y="90"/>
                </a:lnTo>
                <a:lnTo>
                  <a:pt x="510" y="80"/>
                </a:lnTo>
                <a:lnTo>
                  <a:pt x="499" y="70"/>
                </a:lnTo>
                <a:lnTo>
                  <a:pt x="487" y="61"/>
                </a:lnTo>
                <a:lnTo>
                  <a:pt x="475" y="52"/>
                </a:lnTo>
                <a:lnTo>
                  <a:pt x="462" y="44"/>
                </a:lnTo>
                <a:lnTo>
                  <a:pt x="450" y="37"/>
                </a:lnTo>
                <a:lnTo>
                  <a:pt x="437" y="30"/>
                </a:lnTo>
                <a:lnTo>
                  <a:pt x="423" y="24"/>
                </a:lnTo>
                <a:lnTo>
                  <a:pt x="409" y="19"/>
                </a:lnTo>
                <a:lnTo>
                  <a:pt x="396" y="14"/>
                </a:lnTo>
                <a:lnTo>
                  <a:pt x="380" y="10"/>
                </a:lnTo>
                <a:lnTo>
                  <a:pt x="366" y="7"/>
                </a:lnTo>
                <a:lnTo>
                  <a:pt x="351" y="3"/>
                </a:lnTo>
                <a:lnTo>
                  <a:pt x="336" y="2"/>
                </a:lnTo>
                <a:lnTo>
                  <a:pt x="320" y="1"/>
                </a:lnTo>
                <a:lnTo>
                  <a:pt x="305" y="0"/>
                </a:lnTo>
                <a:lnTo>
                  <a:pt x="289" y="1"/>
                </a:lnTo>
                <a:lnTo>
                  <a:pt x="274" y="2"/>
                </a:lnTo>
                <a:lnTo>
                  <a:pt x="258" y="3"/>
                </a:lnTo>
                <a:lnTo>
                  <a:pt x="243" y="7"/>
                </a:lnTo>
                <a:lnTo>
                  <a:pt x="228" y="10"/>
                </a:lnTo>
                <a:lnTo>
                  <a:pt x="214" y="14"/>
                </a:lnTo>
                <a:lnTo>
                  <a:pt x="199" y="19"/>
                </a:lnTo>
                <a:lnTo>
                  <a:pt x="186" y="24"/>
                </a:lnTo>
                <a:lnTo>
                  <a:pt x="173" y="30"/>
                </a:lnTo>
                <a:lnTo>
                  <a:pt x="159" y="37"/>
                </a:lnTo>
                <a:lnTo>
                  <a:pt x="146" y="44"/>
                </a:lnTo>
                <a:lnTo>
                  <a:pt x="134" y="52"/>
                </a:lnTo>
                <a:lnTo>
                  <a:pt x="122" y="61"/>
                </a:lnTo>
                <a:lnTo>
                  <a:pt x="111" y="70"/>
                </a:lnTo>
                <a:lnTo>
                  <a:pt x="100" y="80"/>
                </a:lnTo>
                <a:lnTo>
                  <a:pt x="89" y="90"/>
                </a:lnTo>
                <a:lnTo>
                  <a:pt x="79" y="100"/>
                </a:lnTo>
                <a:lnTo>
                  <a:pt x="70" y="111"/>
                </a:lnTo>
                <a:lnTo>
                  <a:pt x="61" y="123"/>
                </a:lnTo>
                <a:lnTo>
                  <a:pt x="52" y="134"/>
                </a:lnTo>
                <a:lnTo>
                  <a:pt x="44" y="147"/>
                </a:lnTo>
                <a:lnTo>
                  <a:pt x="36" y="160"/>
                </a:lnTo>
                <a:lnTo>
                  <a:pt x="30" y="173"/>
                </a:lnTo>
                <a:lnTo>
                  <a:pt x="24" y="186"/>
                </a:lnTo>
                <a:lnTo>
                  <a:pt x="19" y="201"/>
                </a:lnTo>
                <a:lnTo>
                  <a:pt x="13" y="214"/>
                </a:lnTo>
                <a:lnTo>
                  <a:pt x="10" y="228"/>
                </a:lnTo>
                <a:lnTo>
                  <a:pt x="6" y="244"/>
                </a:lnTo>
                <a:lnTo>
                  <a:pt x="3" y="258"/>
                </a:lnTo>
                <a:lnTo>
                  <a:pt x="1" y="274"/>
                </a:lnTo>
                <a:lnTo>
                  <a:pt x="0" y="289"/>
                </a:lnTo>
                <a:lnTo>
                  <a:pt x="0" y="305"/>
                </a:lnTo>
                <a:lnTo>
                  <a:pt x="0" y="320"/>
                </a:lnTo>
                <a:lnTo>
                  <a:pt x="1" y="336"/>
                </a:lnTo>
                <a:lnTo>
                  <a:pt x="3" y="351"/>
                </a:lnTo>
                <a:lnTo>
                  <a:pt x="6" y="366"/>
                </a:lnTo>
                <a:lnTo>
                  <a:pt x="10" y="381"/>
                </a:lnTo>
                <a:lnTo>
                  <a:pt x="13" y="396"/>
                </a:lnTo>
                <a:lnTo>
                  <a:pt x="19" y="409"/>
                </a:lnTo>
                <a:lnTo>
                  <a:pt x="24" y="423"/>
                </a:lnTo>
                <a:lnTo>
                  <a:pt x="30" y="437"/>
                </a:lnTo>
                <a:lnTo>
                  <a:pt x="36" y="450"/>
                </a:lnTo>
                <a:lnTo>
                  <a:pt x="44" y="462"/>
                </a:lnTo>
                <a:lnTo>
                  <a:pt x="52" y="475"/>
                </a:lnTo>
                <a:lnTo>
                  <a:pt x="61" y="486"/>
                </a:lnTo>
                <a:lnTo>
                  <a:pt x="70" y="499"/>
                </a:lnTo>
                <a:lnTo>
                  <a:pt x="79" y="510"/>
                </a:lnTo>
                <a:lnTo>
                  <a:pt x="89" y="520"/>
                </a:lnTo>
                <a:lnTo>
                  <a:pt x="100" y="530"/>
                </a:lnTo>
                <a:lnTo>
                  <a:pt x="111" y="540"/>
                </a:lnTo>
                <a:lnTo>
                  <a:pt x="122" y="548"/>
                </a:lnTo>
                <a:lnTo>
                  <a:pt x="134" y="557"/>
                </a:lnTo>
                <a:lnTo>
                  <a:pt x="146" y="565"/>
                </a:lnTo>
                <a:lnTo>
                  <a:pt x="159" y="573"/>
                </a:lnTo>
                <a:lnTo>
                  <a:pt x="173" y="580"/>
                </a:lnTo>
                <a:lnTo>
                  <a:pt x="186" y="585"/>
                </a:lnTo>
                <a:lnTo>
                  <a:pt x="199" y="591"/>
                </a:lnTo>
                <a:lnTo>
                  <a:pt x="214" y="595"/>
                </a:lnTo>
                <a:lnTo>
                  <a:pt x="228" y="599"/>
                </a:lnTo>
                <a:lnTo>
                  <a:pt x="243" y="603"/>
                </a:lnTo>
                <a:lnTo>
                  <a:pt x="258" y="606"/>
                </a:lnTo>
                <a:lnTo>
                  <a:pt x="274" y="607"/>
                </a:lnTo>
                <a:lnTo>
                  <a:pt x="289" y="608"/>
                </a:lnTo>
                <a:lnTo>
                  <a:pt x="305" y="6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4" name="Freeform 9">
            <a:extLst>
              <a:ext uri="{FF2B5EF4-FFF2-40B4-BE49-F238E27FC236}">
                <a16:creationId xmlns:a16="http://schemas.microsoft.com/office/drawing/2014/main" id="{1F903E35-6C7F-044C-A2F3-E5529D5A0581}"/>
              </a:ext>
            </a:extLst>
          </p:cNvPr>
          <p:cNvSpPr>
            <a:spLocks/>
          </p:cNvSpPr>
          <p:nvPr/>
        </p:nvSpPr>
        <p:spPr bwMode="auto">
          <a:xfrm>
            <a:off x="3345051" y="3752719"/>
            <a:ext cx="223837" cy="443839"/>
          </a:xfrm>
          <a:custGeom>
            <a:avLst/>
            <a:gdLst>
              <a:gd name="T0" fmla="*/ 2147483646 w 788"/>
              <a:gd name="T1" fmla="*/ 2147483646 h 1563"/>
              <a:gd name="T2" fmla="*/ 2147483646 w 788"/>
              <a:gd name="T3" fmla="*/ 2147483646 h 1563"/>
              <a:gd name="T4" fmla="*/ 2147483646 w 788"/>
              <a:gd name="T5" fmla="*/ 2147483646 h 1563"/>
              <a:gd name="T6" fmla="*/ 2147483646 w 788"/>
              <a:gd name="T7" fmla="*/ 2147483646 h 1563"/>
              <a:gd name="T8" fmla="*/ 2147483646 w 788"/>
              <a:gd name="T9" fmla="*/ 2147483646 h 1563"/>
              <a:gd name="T10" fmla="*/ 2147483646 w 788"/>
              <a:gd name="T11" fmla="*/ 2147483646 h 1563"/>
              <a:gd name="T12" fmla="*/ 2147483646 w 788"/>
              <a:gd name="T13" fmla="*/ 2147483646 h 1563"/>
              <a:gd name="T14" fmla="*/ 2147483646 w 788"/>
              <a:gd name="T15" fmla="*/ 2147483646 h 1563"/>
              <a:gd name="T16" fmla="*/ 2147483646 w 788"/>
              <a:gd name="T17" fmla="*/ 0 h 1563"/>
              <a:gd name="T18" fmla="*/ 2147483646 w 788"/>
              <a:gd name="T19" fmla="*/ 2147483646 h 1563"/>
              <a:gd name="T20" fmla="*/ 2147483646 w 788"/>
              <a:gd name="T21" fmla="*/ 2147483646 h 1563"/>
              <a:gd name="T22" fmla="*/ 2147483646 w 788"/>
              <a:gd name="T23" fmla="*/ 2147483646 h 1563"/>
              <a:gd name="T24" fmla="*/ 2147483646 w 788"/>
              <a:gd name="T25" fmla="*/ 2147483646 h 1563"/>
              <a:gd name="T26" fmla="*/ 2147483646 w 788"/>
              <a:gd name="T27" fmla="*/ 2147483646 h 1563"/>
              <a:gd name="T28" fmla="*/ 2147483646 w 788"/>
              <a:gd name="T29" fmla="*/ 2147483646 h 1563"/>
              <a:gd name="T30" fmla="*/ 2147483646 w 788"/>
              <a:gd name="T31" fmla="*/ 2147483646 h 1563"/>
              <a:gd name="T32" fmla="*/ 2147483646 w 788"/>
              <a:gd name="T33" fmla="*/ 2147483646 h 1563"/>
              <a:gd name="T34" fmla="*/ 2147483646 w 788"/>
              <a:gd name="T35" fmla="*/ 2147483646 h 1563"/>
              <a:gd name="T36" fmla="*/ 0 w 788"/>
              <a:gd name="T37" fmla="*/ 2147483646 h 1563"/>
              <a:gd name="T38" fmla="*/ 2147483646 w 788"/>
              <a:gd name="T39" fmla="*/ 2147483646 h 1563"/>
              <a:gd name="T40" fmla="*/ 2147483646 w 788"/>
              <a:gd name="T41" fmla="*/ 2147483646 h 1563"/>
              <a:gd name="T42" fmla="*/ 2147483646 w 788"/>
              <a:gd name="T43" fmla="*/ 2147483646 h 1563"/>
              <a:gd name="T44" fmla="*/ 2147483646 w 788"/>
              <a:gd name="T45" fmla="*/ 2147483646 h 1563"/>
              <a:gd name="T46" fmla="*/ 2147483646 w 788"/>
              <a:gd name="T47" fmla="*/ 2147483646 h 1563"/>
              <a:gd name="T48" fmla="*/ 2147483646 w 788"/>
              <a:gd name="T49" fmla="*/ 2147483646 h 1563"/>
              <a:gd name="T50" fmla="*/ 2147483646 w 788"/>
              <a:gd name="T51" fmla="*/ 2147483646 h 1563"/>
              <a:gd name="T52" fmla="*/ 2147483646 w 788"/>
              <a:gd name="T53" fmla="*/ 2147483646 h 1563"/>
              <a:gd name="T54" fmla="*/ 2147483646 w 788"/>
              <a:gd name="T55" fmla="*/ 2147483646 h 1563"/>
              <a:gd name="T56" fmla="*/ 2147483646 w 788"/>
              <a:gd name="T57" fmla="*/ 2147483646 h 1563"/>
              <a:gd name="T58" fmla="*/ 2147483646 w 788"/>
              <a:gd name="T59" fmla="*/ 2147483646 h 1563"/>
              <a:gd name="T60" fmla="*/ 2147483646 w 788"/>
              <a:gd name="T61" fmla="*/ 2147483646 h 1563"/>
              <a:gd name="T62" fmla="*/ 2147483646 w 788"/>
              <a:gd name="T63" fmla="*/ 2147483646 h 1563"/>
              <a:gd name="T64" fmla="*/ 2147483646 w 788"/>
              <a:gd name="T65" fmla="*/ 2147483646 h 1563"/>
              <a:gd name="T66" fmla="*/ 2147483646 w 788"/>
              <a:gd name="T67" fmla="*/ 2147483646 h 1563"/>
              <a:gd name="T68" fmla="*/ 2147483646 w 788"/>
              <a:gd name="T69" fmla="*/ 2147483646 h 1563"/>
              <a:gd name="T70" fmla="*/ 2147483646 w 788"/>
              <a:gd name="T71" fmla="*/ 2147483646 h 1563"/>
              <a:gd name="T72" fmla="*/ 2147483646 w 788"/>
              <a:gd name="T73" fmla="*/ 2147483646 h 1563"/>
              <a:gd name="T74" fmla="*/ 2147483646 w 788"/>
              <a:gd name="T75" fmla="*/ 2147483646 h 1563"/>
              <a:gd name="T76" fmla="*/ 2147483646 w 788"/>
              <a:gd name="T77" fmla="*/ 2147483646 h 1563"/>
              <a:gd name="T78" fmla="*/ 2147483646 w 788"/>
              <a:gd name="T79" fmla="*/ 2147483646 h 1563"/>
              <a:gd name="T80" fmla="*/ 2147483646 w 788"/>
              <a:gd name="T81" fmla="*/ 2147483646 h 1563"/>
              <a:gd name="T82" fmla="*/ 2147483646 w 788"/>
              <a:gd name="T83" fmla="*/ 2147483646 h 1563"/>
              <a:gd name="T84" fmla="*/ 2147483646 w 788"/>
              <a:gd name="T85" fmla="*/ 2147483646 h 1563"/>
              <a:gd name="T86" fmla="*/ 2147483646 w 788"/>
              <a:gd name="T87" fmla="*/ 2147483646 h 1563"/>
              <a:gd name="T88" fmla="*/ 2147483646 w 788"/>
              <a:gd name="T89" fmla="*/ 2147483646 h 1563"/>
              <a:gd name="T90" fmla="*/ 2147483646 w 788"/>
              <a:gd name="T91" fmla="*/ 2147483646 h 1563"/>
              <a:gd name="T92" fmla="*/ 2147483646 w 788"/>
              <a:gd name="T93" fmla="*/ 2147483646 h 1563"/>
              <a:gd name="T94" fmla="*/ 2147483646 w 788"/>
              <a:gd name="T95" fmla="*/ 2147483646 h 1563"/>
              <a:gd name="T96" fmla="*/ 2147483646 w 788"/>
              <a:gd name="T97" fmla="*/ 2147483646 h 1563"/>
              <a:gd name="T98" fmla="*/ 2147483646 w 788"/>
              <a:gd name="T99" fmla="*/ 2147483646 h 1563"/>
              <a:gd name="T100" fmla="*/ 2147483646 w 788"/>
              <a:gd name="T101" fmla="*/ 2147483646 h 1563"/>
              <a:gd name="T102" fmla="*/ 2147483646 w 788"/>
              <a:gd name="T103" fmla="*/ 2147483646 h 1563"/>
              <a:gd name="T104" fmla="*/ 2147483646 w 788"/>
              <a:gd name="T105" fmla="*/ 2147483646 h 1563"/>
              <a:gd name="T106" fmla="*/ 2147483646 w 788"/>
              <a:gd name="T107" fmla="*/ 2147483646 h 1563"/>
              <a:gd name="T108" fmla="*/ 2147483646 w 788"/>
              <a:gd name="T109" fmla="*/ 2147483646 h 1563"/>
              <a:gd name="T110" fmla="*/ 2147483646 w 788"/>
              <a:gd name="T111" fmla="*/ 2147483646 h 1563"/>
              <a:gd name="T112" fmla="*/ 2147483646 w 788"/>
              <a:gd name="T113" fmla="*/ 2147483646 h 15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88" h="1563">
                <a:moveTo>
                  <a:pt x="775" y="137"/>
                </a:moveTo>
                <a:lnTo>
                  <a:pt x="775" y="137"/>
                </a:lnTo>
                <a:lnTo>
                  <a:pt x="773" y="132"/>
                </a:lnTo>
                <a:lnTo>
                  <a:pt x="769" y="128"/>
                </a:lnTo>
                <a:lnTo>
                  <a:pt x="764" y="123"/>
                </a:lnTo>
                <a:lnTo>
                  <a:pt x="756" y="115"/>
                </a:lnTo>
                <a:lnTo>
                  <a:pt x="745" y="106"/>
                </a:lnTo>
                <a:lnTo>
                  <a:pt x="732" y="96"/>
                </a:lnTo>
                <a:lnTo>
                  <a:pt x="714" y="86"/>
                </a:lnTo>
                <a:lnTo>
                  <a:pt x="693" y="75"/>
                </a:lnTo>
                <a:lnTo>
                  <a:pt x="666" y="64"/>
                </a:lnTo>
                <a:lnTo>
                  <a:pt x="635" y="53"/>
                </a:lnTo>
                <a:lnTo>
                  <a:pt x="600" y="42"/>
                </a:lnTo>
                <a:lnTo>
                  <a:pt x="558" y="31"/>
                </a:lnTo>
                <a:lnTo>
                  <a:pt x="510" y="19"/>
                </a:lnTo>
                <a:lnTo>
                  <a:pt x="456" y="9"/>
                </a:lnTo>
                <a:lnTo>
                  <a:pt x="395" y="0"/>
                </a:lnTo>
                <a:lnTo>
                  <a:pt x="394" y="0"/>
                </a:lnTo>
                <a:lnTo>
                  <a:pt x="332" y="9"/>
                </a:lnTo>
                <a:lnTo>
                  <a:pt x="277" y="19"/>
                </a:lnTo>
                <a:lnTo>
                  <a:pt x="230" y="31"/>
                </a:lnTo>
                <a:lnTo>
                  <a:pt x="188" y="42"/>
                </a:lnTo>
                <a:lnTo>
                  <a:pt x="152" y="53"/>
                </a:lnTo>
                <a:lnTo>
                  <a:pt x="121" y="64"/>
                </a:lnTo>
                <a:lnTo>
                  <a:pt x="95" y="75"/>
                </a:lnTo>
                <a:lnTo>
                  <a:pt x="73" y="86"/>
                </a:lnTo>
                <a:lnTo>
                  <a:pt x="57" y="96"/>
                </a:lnTo>
                <a:lnTo>
                  <a:pt x="42" y="106"/>
                </a:lnTo>
                <a:lnTo>
                  <a:pt x="31" y="115"/>
                </a:lnTo>
                <a:lnTo>
                  <a:pt x="23" y="123"/>
                </a:lnTo>
                <a:lnTo>
                  <a:pt x="18" y="128"/>
                </a:lnTo>
                <a:lnTo>
                  <a:pt x="14" y="132"/>
                </a:lnTo>
                <a:lnTo>
                  <a:pt x="12" y="137"/>
                </a:lnTo>
                <a:lnTo>
                  <a:pt x="7" y="212"/>
                </a:lnTo>
                <a:lnTo>
                  <a:pt x="2" y="283"/>
                </a:lnTo>
                <a:lnTo>
                  <a:pt x="0" y="351"/>
                </a:lnTo>
                <a:lnTo>
                  <a:pt x="0" y="414"/>
                </a:lnTo>
                <a:lnTo>
                  <a:pt x="1" y="474"/>
                </a:lnTo>
                <a:lnTo>
                  <a:pt x="3" y="529"/>
                </a:lnTo>
                <a:lnTo>
                  <a:pt x="8" y="580"/>
                </a:lnTo>
                <a:lnTo>
                  <a:pt x="12" y="626"/>
                </a:lnTo>
                <a:lnTo>
                  <a:pt x="17" y="668"/>
                </a:lnTo>
                <a:lnTo>
                  <a:pt x="22" y="703"/>
                </a:lnTo>
                <a:lnTo>
                  <a:pt x="27" y="735"/>
                </a:lnTo>
                <a:lnTo>
                  <a:pt x="32" y="761"/>
                </a:lnTo>
                <a:lnTo>
                  <a:pt x="40" y="796"/>
                </a:lnTo>
                <a:lnTo>
                  <a:pt x="42" y="808"/>
                </a:lnTo>
                <a:lnTo>
                  <a:pt x="54" y="835"/>
                </a:lnTo>
                <a:lnTo>
                  <a:pt x="67" y="860"/>
                </a:lnTo>
                <a:lnTo>
                  <a:pt x="80" y="882"/>
                </a:lnTo>
                <a:lnTo>
                  <a:pt x="92" y="899"/>
                </a:lnTo>
                <a:lnTo>
                  <a:pt x="103" y="914"/>
                </a:lnTo>
                <a:lnTo>
                  <a:pt x="112" y="924"/>
                </a:lnTo>
                <a:lnTo>
                  <a:pt x="120" y="933"/>
                </a:lnTo>
                <a:lnTo>
                  <a:pt x="132" y="1032"/>
                </a:lnTo>
                <a:lnTo>
                  <a:pt x="143" y="1120"/>
                </a:lnTo>
                <a:lnTo>
                  <a:pt x="155" y="1198"/>
                </a:lnTo>
                <a:lnTo>
                  <a:pt x="166" y="1267"/>
                </a:lnTo>
                <a:lnTo>
                  <a:pt x="176" y="1326"/>
                </a:lnTo>
                <a:lnTo>
                  <a:pt x="186" y="1378"/>
                </a:lnTo>
                <a:lnTo>
                  <a:pt x="195" y="1421"/>
                </a:lnTo>
                <a:lnTo>
                  <a:pt x="204" y="1457"/>
                </a:lnTo>
                <a:lnTo>
                  <a:pt x="212" y="1487"/>
                </a:lnTo>
                <a:lnTo>
                  <a:pt x="218" y="1511"/>
                </a:lnTo>
                <a:lnTo>
                  <a:pt x="224" y="1529"/>
                </a:lnTo>
                <a:lnTo>
                  <a:pt x="230" y="1543"/>
                </a:lnTo>
                <a:lnTo>
                  <a:pt x="236" y="1559"/>
                </a:lnTo>
                <a:lnTo>
                  <a:pt x="238" y="1563"/>
                </a:lnTo>
                <a:lnTo>
                  <a:pt x="394" y="1563"/>
                </a:lnTo>
                <a:lnTo>
                  <a:pt x="395" y="1563"/>
                </a:lnTo>
                <a:lnTo>
                  <a:pt x="549" y="1563"/>
                </a:lnTo>
                <a:lnTo>
                  <a:pt x="551" y="1559"/>
                </a:lnTo>
                <a:lnTo>
                  <a:pt x="559" y="1543"/>
                </a:lnTo>
                <a:lnTo>
                  <a:pt x="563" y="1529"/>
                </a:lnTo>
                <a:lnTo>
                  <a:pt x="570" y="1511"/>
                </a:lnTo>
                <a:lnTo>
                  <a:pt x="577" y="1487"/>
                </a:lnTo>
                <a:lnTo>
                  <a:pt x="584" y="1457"/>
                </a:lnTo>
                <a:lnTo>
                  <a:pt x="592" y="1421"/>
                </a:lnTo>
                <a:lnTo>
                  <a:pt x="602" y="1378"/>
                </a:lnTo>
                <a:lnTo>
                  <a:pt x="611" y="1326"/>
                </a:lnTo>
                <a:lnTo>
                  <a:pt x="622" y="1267"/>
                </a:lnTo>
                <a:lnTo>
                  <a:pt x="633" y="1198"/>
                </a:lnTo>
                <a:lnTo>
                  <a:pt x="644" y="1120"/>
                </a:lnTo>
                <a:lnTo>
                  <a:pt x="655" y="1032"/>
                </a:lnTo>
                <a:lnTo>
                  <a:pt x="667" y="933"/>
                </a:lnTo>
                <a:lnTo>
                  <a:pt x="676" y="924"/>
                </a:lnTo>
                <a:lnTo>
                  <a:pt x="684" y="914"/>
                </a:lnTo>
                <a:lnTo>
                  <a:pt x="695" y="899"/>
                </a:lnTo>
                <a:lnTo>
                  <a:pt x="707" y="882"/>
                </a:lnTo>
                <a:lnTo>
                  <a:pt x="721" y="860"/>
                </a:lnTo>
                <a:lnTo>
                  <a:pt x="734" y="835"/>
                </a:lnTo>
                <a:lnTo>
                  <a:pt x="745" y="808"/>
                </a:lnTo>
                <a:lnTo>
                  <a:pt x="748" y="796"/>
                </a:lnTo>
                <a:lnTo>
                  <a:pt x="756" y="761"/>
                </a:lnTo>
                <a:lnTo>
                  <a:pt x="761" y="735"/>
                </a:lnTo>
                <a:lnTo>
                  <a:pt x="766" y="703"/>
                </a:lnTo>
                <a:lnTo>
                  <a:pt x="771" y="668"/>
                </a:lnTo>
                <a:lnTo>
                  <a:pt x="776" y="626"/>
                </a:lnTo>
                <a:lnTo>
                  <a:pt x="781" y="580"/>
                </a:lnTo>
                <a:lnTo>
                  <a:pt x="784" y="529"/>
                </a:lnTo>
                <a:lnTo>
                  <a:pt x="786" y="474"/>
                </a:lnTo>
                <a:lnTo>
                  <a:pt x="788" y="414"/>
                </a:lnTo>
                <a:lnTo>
                  <a:pt x="787" y="351"/>
                </a:lnTo>
                <a:lnTo>
                  <a:pt x="786" y="283"/>
                </a:lnTo>
                <a:lnTo>
                  <a:pt x="782" y="212"/>
                </a:lnTo>
                <a:lnTo>
                  <a:pt x="775" y="1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5" name="Freeform 10">
            <a:extLst>
              <a:ext uri="{FF2B5EF4-FFF2-40B4-BE49-F238E27FC236}">
                <a16:creationId xmlns:a16="http://schemas.microsoft.com/office/drawing/2014/main" id="{01A6AF06-F6A8-784A-BADE-12494417B4BA}"/>
              </a:ext>
            </a:extLst>
          </p:cNvPr>
          <p:cNvSpPr>
            <a:spLocks/>
          </p:cNvSpPr>
          <p:nvPr/>
        </p:nvSpPr>
        <p:spPr bwMode="auto">
          <a:xfrm>
            <a:off x="3370616" y="3564733"/>
            <a:ext cx="173275" cy="172935"/>
          </a:xfrm>
          <a:custGeom>
            <a:avLst/>
            <a:gdLst>
              <a:gd name="T0" fmla="*/ 2147483646 w 610"/>
              <a:gd name="T1" fmla="*/ 2147483646 h 609"/>
              <a:gd name="T2" fmla="*/ 2147483646 w 610"/>
              <a:gd name="T3" fmla="*/ 2147483646 h 609"/>
              <a:gd name="T4" fmla="*/ 2147483646 w 610"/>
              <a:gd name="T5" fmla="*/ 2147483646 h 609"/>
              <a:gd name="T6" fmla="*/ 2147483646 w 610"/>
              <a:gd name="T7" fmla="*/ 2147483646 h 609"/>
              <a:gd name="T8" fmla="*/ 2147483646 w 610"/>
              <a:gd name="T9" fmla="*/ 2147483646 h 609"/>
              <a:gd name="T10" fmla="*/ 2147483646 w 610"/>
              <a:gd name="T11" fmla="*/ 2147483646 h 609"/>
              <a:gd name="T12" fmla="*/ 2147483646 w 610"/>
              <a:gd name="T13" fmla="*/ 2147483646 h 609"/>
              <a:gd name="T14" fmla="*/ 2147483646 w 610"/>
              <a:gd name="T15" fmla="*/ 2147483646 h 609"/>
              <a:gd name="T16" fmla="*/ 2147483646 w 610"/>
              <a:gd name="T17" fmla="*/ 2147483646 h 609"/>
              <a:gd name="T18" fmla="*/ 2147483646 w 610"/>
              <a:gd name="T19" fmla="*/ 2147483646 h 609"/>
              <a:gd name="T20" fmla="*/ 2147483646 w 610"/>
              <a:gd name="T21" fmla="*/ 2147483646 h 609"/>
              <a:gd name="T22" fmla="*/ 2147483646 w 610"/>
              <a:gd name="T23" fmla="*/ 2147483646 h 609"/>
              <a:gd name="T24" fmla="*/ 2147483646 w 610"/>
              <a:gd name="T25" fmla="*/ 2147483646 h 609"/>
              <a:gd name="T26" fmla="*/ 2147483646 w 610"/>
              <a:gd name="T27" fmla="*/ 2147483646 h 609"/>
              <a:gd name="T28" fmla="*/ 2147483646 w 610"/>
              <a:gd name="T29" fmla="*/ 2147483646 h 609"/>
              <a:gd name="T30" fmla="*/ 2147483646 w 610"/>
              <a:gd name="T31" fmla="*/ 2147483646 h 609"/>
              <a:gd name="T32" fmla="*/ 2147483646 w 610"/>
              <a:gd name="T33" fmla="*/ 2147483646 h 609"/>
              <a:gd name="T34" fmla="*/ 2147483646 w 610"/>
              <a:gd name="T35" fmla="*/ 2147483646 h 609"/>
              <a:gd name="T36" fmla="*/ 2147483646 w 610"/>
              <a:gd name="T37" fmla="*/ 2147483646 h 609"/>
              <a:gd name="T38" fmla="*/ 2147483646 w 610"/>
              <a:gd name="T39" fmla="*/ 2147483646 h 609"/>
              <a:gd name="T40" fmla="*/ 2147483646 w 610"/>
              <a:gd name="T41" fmla="*/ 2147483646 h 609"/>
              <a:gd name="T42" fmla="*/ 2147483646 w 610"/>
              <a:gd name="T43" fmla="*/ 2147483646 h 609"/>
              <a:gd name="T44" fmla="*/ 2147483646 w 610"/>
              <a:gd name="T45" fmla="*/ 2147483646 h 609"/>
              <a:gd name="T46" fmla="*/ 2147483646 w 610"/>
              <a:gd name="T47" fmla="*/ 2147483646 h 609"/>
              <a:gd name="T48" fmla="*/ 2147483646 w 610"/>
              <a:gd name="T49" fmla="*/ 2147483646 h 609"/>
              <a:gd name="T50" fmla="*/ 2147483646 w 610"/>
              <a:gd name="T51" fmla="*/ 2147483646 h 609"/>
              <a:gd name="T52" fmla="*/ 2147483646 w 610"/>
              <a:gd name="T53" fmla="*/ 2147483646 h 609"/>
              <a:gd name="T54" fmla="*/ 2147483646 w 610"/>
              <a:gd name="T55" fmla="*/ 2147483646 h 609"/>
              <a:gd name="T56" fmla="*/ 2147483646 w 610"/>
              <a:gd name="T57" fmla="*/ 2147483646 h 609"/>
              <a:gd name="T58" fmla="*/ 2147483646 w 610"/>
              <a:gd name="T59" fmla="*/ 2147483646 h 609"/>
              <a:gd name="T60" fmla="*/ 2147483646 w 610"/>
              <a:gd name="T61" fmla="*/ 2147483646 h 609"/>
              <a:gd name="T62" fmla="*/ 2147483646 w 610"/>
              <a:gd name="T63" fmla="*/ 2147483646 h 609"/>
              <a:gd name="T64" fmla="*/ 0 w 610"/>
              <a:gd name="T65" fmla="*/ 2147483646 h 609"/>
              <a:gd name="T66" fmla="*/ 0 w 610"/>
              <a:gd name="T67" fmla="*/ 2147483646 h 609"/>
              <a:gd name="T68" fmla="*/ 2147483646 w 610"/>
              <a:gd name="T69" fmla="*/ 2147483646 h 609"/>
              <a:gd name="T70" fmla="*/ 2147483646 w 610"/>
              <a:gd name="T71" fmla="*/ 2147483646 h 609"/>
              <a:gd name="T72" fmla="*/ 2147483646 w 610"/>
              <a:gd name="T73" fmla="*/ 2147483646 h 609"/>
              <a:gd name="T74" fmla="*/ 2147483646 w 610"/>
              <a:gd name="T75" fmla="*/ 2147483646 h 609"/>
              <a:gd name="T76" fmla="*/ 2147483646 w 610"/>
              <a:gd name="T77" fmla="*/ 2147483646 h 609"/>
              <a:gd name="T78" fmla="*/ 2147483646 w 610"/>
              <a:gd name="T79" fmla="*/ 2147483646 h 609"/>
              <a:gd name="T80" fmla="*/ 2147483646 w 610"/>
              <a:gd name="T81" fmla="*/ 2147483646 h 609"/>
              <a:gd name="T82" fmla="*/ 2147483646 w 610"/>
              <a:gd name="T83" fmla="*/ 2147483646 h 609"/>
              <a:gd name="T84" fmla="*/ 2147483646 w 610"/>
              <a:gd name="T85" fmla="*/ 2147483646 h 609"/>
              <a:gd name="T86" fmla="*/ 2147483646 w 610"/>
              <a:gd name="T87" fmla="*/ 2147483646 h 6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0" h="609">
                <a:moveTo>
                  <a:pt x="305" y="609"/>
                </a:moveTo>
                <a:lnTo>
                  <a:pt x="305" y="609"/>
                </a:lnTo>
                <a:lnTo>
                  <a:pt x="320" y="608"/>
                </a:lnTo>
                <a:lnTo>
                  <a:pt x="336" y="607"/>
                </a:lnTo>
                <a:lnTo>
                  <a:pt x="351" y="606"/>
                </a:lnTo>
                <a:lnTo>
                  <a:pt x="366" y="603"/>
                </a:lnTo>
                <a:lnTo>
                  <a:pt x="380" y="599"/>
                </a:lnTo>
                <a:lnTo>
                  <a:pt x="396" y="595"/>
                </a:lnTo>
                <a:lnTo>
                  <a:pt x="409" y="591"/>
                </a:lnTo>
                <a:lnTo>
                  <a:pt x="423" y="585"/>
                </a:lnTo>
                <a:lnTo>
                  <a:pt x="437" y="580"/>
                </a:lnTo>
                <a:lnTo>
                  <a:pt x="450" y="573"/>
                </a:lnTo>
                <a:lnTo>
                  <a:pt x="462" y="565"/>
                </a:lnTo>
                <a:lnTo>
                  <a:pt x="475" y="557"/>
                </a:lnTo>
                <a:lnTo>
                  <a:pt x="487" y="548"/>
                </a:lnTo>
                <a:lnTo>
                  <a:pt x="499" y="540"/>
                </a:lnTo>
                <a:lnTo>
                  <a:pt x="510" y="530"/>
                </a:lnTo>
                <a:lnTo>
                  <a:pt x="520" y="520"/>
                </a:lnTo>
                <a:lnTo>
                  <a:pt x="530" y="510"/>
                </a:lnTo>
                <a:lnTo>
                  <a:pt x="540" y="499"/>
                </a:lnTo>
                <a:lnTo>
                  <a:pt x="549" y="486"/>
                </a:lnTo>
                <a:lnTo>
                  <a:pt x="558" y="475"/>
                </a:lnTo>
                <a:lnTo>
                  <a:pt x="565" y="462"/>
                </a:lnTo>
                <a:lnTo>
                  <a:pt x="573" y="450"/>
                </a:lnTo>
                <a:lnTo>
                  <a:pt x="580" y="437"/>
                </a:lnTo>
                <a:lnTo>
                  <a:pt x="585" y="423"/>
                </a:lnTo>
                <a:lnTo>
                  <a:pt x="591" y="409"/>
                </a:lnTo>
                <a:lnTo>
                  <a:pt x="595" y="396"/>
                </a:lnTo>
                <a:lnTo>
                  <a:pt x="600" y="381"/>
                </a:lnTo>
                <a:lnTo>
                  <a:pt x="603" y="366"/>
                </a:lnTo>
                <a:lnTo>
                  <a:pt x="606" y="351"/>
                </a:lnTo>
                <a:lnTo>
                  <a:pt x="607" y="336"/>
                </a:lnTo>
                <a:lnTo>
                  <a:pt x="609" y="320"/>
                </a:lnTo>
                <a:lnTo>
                  <a:pt x="610" y="305"/>
                </a:lnTo>
                <a:lnTo>
                  <a:pt x="609" y="289"/>
                </a:lnTo>
                <a:lnTo>
                  <a:pt x="607" y="274"/>
                </a:lnTo>
                <a:lnTo>
                  <a:pt x="606" y="258"/>
                </a:lnTo>
                <a:lnTo>
                  <a:pt x="603" y="244"/>
                </a:lnTo>
                <a:lnTo>
                  <a:pt x="600" y="228"/>
                </a:lnTo>
                <a:lnTo>
                  <a:pt x="595" y="214"/>
                </a:lnTo>
                <a:lnTo>
                  <a:pt x="591" y="201"/>
                </a:lnTo>
                <a:lnTo>
                  <a:pt x="585" y="186"/>
                </a:lnTo>
                <a:lnTo>
                  <a:pt x="580" y="173"/>
                </a:lnTo>
                <a:lnTo>
                  <a:pt x="573" y="160"/>
                </a:lnTo>
                <a:lnTo>
                  <a:pt x="565" y="147"/>
                </a:lnTo>
                <a:lnTo>
                  <a:pt x="558" y="134"/>
                </a:lnTo>
                <a:lnTo>
                  <a:pt x="549" y="123"/>
                </a:lnTo>
                <a:lnTo>
                  <a:pt x="540" y="111"/>
                </a:lnTo>
                <a:lnTo>
                  <a:pt x="530" y="100"/>
                </a:lnTo>
                <a:lnTo>
                  <a:pt x="520" y="90"/>
                </a:lnTo>
                <a:lnTo>
                  <a:pt x="510" y="80"/>
                </a:lnTo>
                <a:lnTo>
                  <a:pt x="499" y="70"/>
                </a:lnTo>
                <a:lnTo>
                  <a:pt x="487" y="61"/>
                </a:lnTo>
                <a:lnTo>
                  <a:pt x="475" y="52"/>
                </a:lnTo>
                <a:lnTo>
                  <a:pt x="462" y="44"/>
                </a:lnTo>
                <a:lnTo>
                  <a:pt x="450" y="37"/>
                </a:lnTo>
                <a:lnTo>
                  <a:pt x="437" y="30"/>
                </a:lnTo>
                <a:lnTo>
                  <a:pt x="423" y="24"/>
                </a:lnTo>
                <a:lnTo>
                  <a:pt x="409" y="19"/>
                </a:lnTo>
                <a:lnTo>
                  <a:pt x="396" y="14"/>
                </a:lnTo>
                <a:lnTo>
                  <a:pt x="380" y="10"/>
                </a:lnTo>
                <a:lnTo>
                  <a:pt x="366" y="7"/>
                </a:lnTo>
                <a:lnTo>
                  <a:pt x="351" y="3"/>
                </a:lnTo>
                <a:lnTo>
                  <a:pt x="336" y="2"/>
                </a:lnTo>
                <a:lnTo>
                  <a:pt x="320" y="1"/>
                </a:lnTo>
                <a:lnTo>
                  <a:pt x="305" y="0"/>
                </a:lnTo>
                <a:lnTo>
                  <a:pt x="289" y="1"/>
                </a:lnTo>
                <a:lnTo>
                  <a:pt x="274" y="2"/>
                </a:lnTo>
                <a:lnTo>
                  <a:pt x="258" y="3"/>
                </a:lnTo>
                <a:lnTo>
                  <a:pt x="243" y="7"/>
                </a:lnTo>
                <a:lnTo>
                  <a:pt x="228" y="10"/>
                </a:lnTo>
                <a:lnTo>
                  <a:pt x="214" y="14"/>
                </a:lnTo>
                <a:lnTo>
                  <a:pt x="199" y="19"/>
                </a:lnTo>
                <a:lnTo>
                  <a:pt x="186" y="24"/>
                </a:lnTo>
                <a:lnTo>
                  <a:pt x="173" y="30"/>
                </a:lnTo>
                <a:lnTo>
                  <a:pt x="159" y="37"/>
                </a:lnTo>
                <a:lnTo>
                  <a:pt x="146" y="44"/>
                </a:lnTo>
                <a:lnTo>
                  <a:pt x="134" y="52"/>
                </a:lnTo>
                <a:lnTo>
                  <a:pt x="122" y="61"/>
                </a:lnTo>
                <a:lnTo>
                  <a:pt x="111" y="70"/>
                </a:lnTo>
                <a:lnTo>
                  <a:pt x="100" y="80"/>
                </a:lnTo>
                <a:lnTo>
                  <a:pt x="89" y="90"/>
                </a:lnTo>
                <a:lnTo>
                  <a:pt x="79" y="100"/>
                </a:lnTo>
                <a:lnTo>
                  <a:pt x="70" y="111"/>
                </a:lnTo>
                <a:lnTo>
                  <a:pt x="61" y="123"/>
                </a:lnTo>
                <a:lnTo>
                  <a:pt x="52" y="134"/>
                </a:lnTo>
                <a:lnTo>
                  <a:pt x="44" y="147"/>
                </a:lnTo>
                <a:lnTo>
                  <a:pt x="36" y="160"/>
                </a:lnTo>
                <a:lnTo>
                  <a:pt x="30" y="173"/>
                </a:lnTo>
                <a:lnTo>
                  <a:pt x="24" y="186"/>
                </a:lnTo>
                <a:lnTo>
                  <a:pt x="19" y="201"/>
                </a:lnTo>
                <a:lnTo>
                  <a:pt x="13" y="214"/>
                </a:lnTo>
                <a:lnTo>
                  <a:pt x="10" y="228"/>
                </a:lnTo>
                <a:lnTo>
                  <a:pt x="6" y="244"/>
                </a:lnTo>
                <a:lnTo>
                  <a:pt x="3" y="258"/>
                </a:lnTo>
                <a:lnTo>
                  <a:pt x="1" y="274"/>
                </a:lnTo>
                <a:lnTo>
                  <a:pt x="0" y="289"/>
                </a:lnTo>
                <a:lnTo>
                  <a:pt x="0" y="305"/>
                </a:lnTo>
                <a:lnTo>
                  <a:pt x="0" y="320"/>
                </a:lnTo>
                <a:lnTo>
                  <a:pt x="1" y="336"/>
                </a:lnTo>
                <a:lnTo>
                  <a:pt x="3" y="351"/>
                </a:lnTo>
                <a:lnTo>
                  <a:pt x="6" y="366"/>
                </a:lnTo>
                <a:lnTo>
                  <a:pt x="10" y="381"/>
                </a:lnTo>
                <a:lnTo>
                  <a:pt x="13" y="396"/>
                </a:lnTo>
                <a:lnTo>
                  <a:pt x="19" y="409"/>
                </a:lnTo>
                <a:lnTo>
                  <a:pt x="24" y="423"/>
                </a:lnTo>
                <a:lnTo>
                  <a:pt x="30" y="437"/>
                </a:lnTo>
                <a:lnTo>
                  <a:pt x="36" y="450"/>
                </a:lnTo>
                <a:lnTo>
                  <a:pt x="44" y="462"/>
                </a:lnTo>
                <a:lnTo>
                  <a:pt x="52" y="475"/>
                </a:lnTo>
                <a:lnTo>
                  <a:pt x="61" y="486"/>
                </a:lnTo>
                <a:lnTo>
                  <a:pt x="70" y="499"/>
                </a:lnTo>
                <a:lnTo>
                  <a:pt x="79" y="510"/>
                </a:lnTo>
                <a:lnTo>
                  <a:pt x="89" y="520"/>
                </a:lnTo>
                <a:lnTo>
                  <a:pt x="100" y="530"/>
                </a:lnTo>
                <a:lnTo>
                  <a:pt x="111" y="540"/>
                </a:lnTo>
                <a:lnTo>
                  <a:pt x="122" y="548"/>
                </a:lnTo>
                <a:lnTo>
                  <a:pt x="134" y="557"/>
                </a:lnTo>
                <a:lnTo>
                  <a:pt x="146" y="565"/>
                </a:lnTo>
                <a:lnTo>
                  <a:pt x="159" y="573"/>
                </a:lnTo>
                <a:lnTo>
                  <a:pt x="173" y="580"/>
                </a:lnTo>
                <a:lnTo>
                  <a:pt x="186" y="585"/>
                </a:lnTo>
                <a:lnTo>
                  <a:pt x="199" y="591"/>
                </a:lnTo>
                <a:lnTo>
                  <a:pt x="214" y="595"/>
                </a:lnTo>
                <a:lnTo>
                  <a:pt x="228" y="599"/>
                </a:lnTo>
                <a:lnTo>
                  <a:pt x="243" y="603"/>
                </a:lnTo>
                <a:lnTo>
                  <a:pt x="258" y="606"/>
                </a:lnTo>
                <a:lnTo>
                  <a:pt x="274" y="607"/>
                </a:lnTo>
                <a:lnTo>
                  <a:pt x="289" y="608"/>
                </a:lnTo>
                <a:lnTo>
                  <a:pt x="305" y="6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2" name="Freeform 9">
            <a:extLst>
              <a:ext uri="{FF2B5EF4-FFF2-40B4-BE49-F238E27FC236}">
                <a16:creationId xmlns:a16="http://schemas.microsoft.com/office/drawing/2014/main" id="{7A2CF030-C584-2840-8AD8-6B4B077A3016}"/>
              </a:ext>
            </a:extLst>
          </p:cNvPr>
          <p:cNvSpPr>
            <a:spLocks/>
          </p:cNvSpPr>
          <p:nvPr/>
        </p:nvSpPr>
        <p:spPr bwMode="auto">
          <a:xfrm>
            <a:off x="3670487" y="3752719"/>
            <a:ext cx="223838" cy="443839"/>
          </a:xfrm>
          <a:custGeom>
            <a:avLst/>
            <a:gdLst>
              <a:gd name="T0" fmla="*/ 2147483646 w 788"/>
              <a:gd name="T1" fmla="*/ 2147483646 h 1563"/>
              <a:gd name="T2" fmla="*/ 2147483646 w 788"/>
              <a:gd name="T3" fmla="*/ 2147483646 h 1563"/>
              <a:gd name="T4" fmla="*/ 2147483646 w 788"/>
              <a:gd name="T5" fmla="*/ 2147483646 h 1563"/>
              <a:gd name="T6" fmla="*/ 2147483646 w 788"/>
              <a:gd name="T7" fmla="*/ 2147483646 h 1563"/>
              <a:gd name="T8" fmla="*/ 2147483646 w 788"/>
              <a:gd name="T9" fmla="*/ 2147483646 h 1563"/>
              <a:gd name="T10" fmla="*/ 2147483646 w 788"/>
              <a:gd name="T11" fmla="*/ 2147483646 h 1563"/>
              <a:gd name="T12" fmla="*/ 2147483646 w 788"/>
              <a:gd name="T13" fmla="*/ 2147483646 h 1563"/>
              <a:gd name="T14" fmla="*/ 2147483646 w 788"/>
              <a:gd name="T15" fmla="*/ 2147483646 h 1563"/>
              <a:gd name="T16" fmla="*/ 2147483646 w 788"/>
              <a:gd name="T17" fmla="*/ 0 h 1563"/>
              <a:gd name="T18" fmla="*/ 2147483646 w 788"/>
              <a:gd name="T19" fmla="*/ 2147483646 h 1563"/>
              <a:gd name="T20" fmla="*/ 2147483646 w 788"/>
              <a:gd name="T21" fmla="*/ 2147483646 h 1563"/>
              <a:gd name="T22" fmla="*/ 2147483646 w 788"/>
              <a:gd name="T23" fmla="*/ 2147483646 h 1563"/>
              <a:gd name="T24" fmla="*/ 2147483646 w 788"/>
              <a:gd name="T25" fmla="*/ 2147483646 h 1563"/>
              <a:gd name="T26" fmla="*/ 2147483646 w 788"/>
              <a:gd name="T27" fmla="*/ 2147483646 h 1563"/>
              <a:gd name="T28" fmla="*/ 2147483646 w 788"/>
              <a:gd name="T29" fmla="*/ 2147483646 h 1563"/>
              <a:gd name="T30" fmla="*/ 2147483646 w 788"/>
              <a:gd name="T31" fmla="*/ 2147483646 h 1563"/>
              <a:gd name="T32" fmla="*/ 2147483646 w 788"/>
              <a:gd name="T33" fmla="*/ 2147483646 h 1563"/>
              <a:gd name="T34" fmla="*/ 2147483646 w 788"/>
              <a:gd name="T35" fmla="*/ 2147483646 h 1563"/>
              <a:gd name="T36" fmla="*/ 0 w 788"/>
              <a:gd name="T37" fmla="*/ 2147483646 h 1563"/>
              <a:gd name="T38" fmla="*/ 2147483646 w 788"/>
              <a:gd name="T39" fmla="*/ 2147483646 h 1563"/>
              <a:gd name="T40" fmla="*/ 2147483646 w 788"/>
              <a:gd name="T41" fmla="*/ 2147483646 h 1563"/>
              <a:gd name="T42" fmla="*/ 2147483646 w 788"/>
              <a:gd name="T43" fmla="*/ 2147483646 h 1563"/>
              <a:gd name="T44" fmla="*/ 2147483646 w 788"/>
              <a:gd name="T45" fmla="*/ 2147483646 h 1563"/>
              <a:gd name="T46" fmla="*/ 2147483646 w 788"/>
              <a:gd name="T47" fmla="*/ 2147483646 h 1563"/>
              <a:gd name="T48" fmla="*/ 2147483646 w 788"/>
              <a:gd name="T49" fmla="*/ 2147483646 h 1563"/>
              <a:gd name="T50" fmla="*/ 2147483646 w 788"/>
              <a:gd name="T51" fmla="*/ 2147483646 h 1563"/>
              <a:gd name="T52" fmla="*/ 2147483646 w 788"/>
              <a:gd name="T53" fmla="*/ 2147483646 h 1563"/>
              <a:gd name="T54" fmla="*/ 2147483646 w 788"/>
              <a:gd name="T55" fmla="*/ 2147483646 h 1563"/>
              <a:gd name="T56" fmla="*/ 2147483646 w 788"/>
              <a:gd name="T57" fmla="*/ 2147483646 h 1563"/>
              <a:gd name="T58" fmla="*/ 2147483646 w 788"/>
              <a:gd name="T59" fmla="*/ 2147483646 h 1563"/>
              <a:gd name="T60" fmla="*/ 2147483646 w 788"/>
              <a:gd name="T61" fmla="*/ 2147483646 h 1563"/>
              <a:gd name="T62" fmla="*/ 2147483646 w 788"/>
              <a:gd name="T63" fmla="*/ 2147483646 h 1563"/>
              <a:gd name="T64" fmla="*/ 2147483646 w 788"/>
              <a:gd name="T65" fmla="*/ 2147483646 h 1563"/>
              <a:gd name="T66" fmla="*/ 2147483646 w 788"/>
              <a:gd name="T67" fmla="*/ 2147483646 h 1563"/>
              <a:gd name="T68" fmla="*/ 2147483646 w 788"/>
              <a:gd name="T69" fmla="*/ 2147483646 h 1563"/>
              <a:gd name="T70" fmla="*/ 2147483646 w 788"/>
              <a:gd name="T71" fmla="*/ 2147483646 h 1563"/>
              <a:gd name="T72" fmla="*/ 2147483646 w 788"/>
              <a:gd name="T73" fmla="*/ 2147483646 h 1563"/>
              <a:gd name="T74" fmla="*/ 2147483646 w 788"/>
              <a:gd name="T75" fmla="*/ 2147483646 h 1563"/>
              <a:gd name="T76" fmla="*/ 2147483646 w 788"/>
              <a:gd name="T77" fmla="*/ 2147483646 h 1563"/>
              <a:gd name="T78" fmla="*/ 2147483646 w 788"/>
              <a:gd name="T79" fmla="*/ 2147483646 h 1563"/>
              <a:gd name="T80" fmla="*/ 2147483646 w 788"/>
              <a:gd name="T81" fmla="*/ 2147483646 h 1563"/>
              <a:gd name="T82" fmla="*/ 2147483646 w 788"/>
              <a:gd name="T83" fmla="*/ 2147483646 h 1563"/>
              <a:gd name="T84" fmla="*/ 2147483646 w 788"/>
              <a:gd name="T85" fmla="*/ 2147483646 h 1563"/>
              <a:gd name="T86" fmla="*/ 2147483646 w 788"/>
              <a:gd name="T87" fmla="*/ 2147483646 h 1563"/>
              <a:gd name="T88" fmla="*/ 2147483646 w 788"/>
              <a:gd name="T89" fmla="*/ 2147483646 h 1563"/>
              <a:gd name="T90" fmla="*/ 2147483646 w 788"/>
              <a:gd name="T91" fmla="*/ 2147483646 h 1563"/>
              <a:gd name="T92" fmla="*/ 2147483646 w 788"/>
              <a:gd name="T93" fmla="*/ 2147483646 h 1563"/>
              <a:gd name="T94" fmla="*/ 2147483646 w 788"/>
              <a:gd name="T95" fmla="*/ 2147483646 h 1563"/>
              <a:gd name="T96" fmla="*/ 2147483646 w 788"/>
              <a:gd name="T97" fmla="*/ 2147483646 h 1563"/>
              <a:gd name="T98" fmla="*/ 2147483646 w 788"/>
              <a:gd name="T99" fmla="*/ 2147483646 h 1563"/>
              <a:gd name="T100" fmla="*/ 2147483646 w 788"/>
              <a:gd name="T101" fmla="*/ 2147483646 h 1563"/>
              <a:gd name="T102" fmla="*/ 2147483646 w 788"/>
              <a:gd name="T103" fmla="*/ 2147483646 h 1563"/>
              <a:gd name="T104" fmla="*/ 2147483646 w 788"/>
              <a:gd name="T105" fmla="*/ 2147483646 h 1563"/>
              <a:gd name="T106" fmla="*/ 2147483646 w 788"/>
              <a:gd name="T107" fmla="*/ 2147483646 h 1563"/>
              <a:gd name="T108" fmla="*/ 2147483646 w 788"/>
              <a:gd name="T109" fmla="*/ 2147483646 h 1563"/>
              <a:gd name="T110" fmla="*/ 2147483646 w 788"/>
              <a:gd name="T111" fmla="*/ 2147483646 h 1563"/>
              <a:gd name="T112" fmla="*/ 2147483646 w 788"/>
              <a:gd name="T113" fmla="*/ 2147483646 h 15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88" h="1563">
                <a:moveTo>
                  <a:pt x="775" y="137"/>
                </a:moveTo>
                <a:lnTo>
                  <a:pt x="775" y="137"/>
                </a:lnTo>
                <a:lnTo>
                  <a:pt x="773" y="132"/>
                </a:lnTo>
                <a:lnTo>
                  <a:pt x="769" y="128"/>
                </a:lnTo>
                <a:lnTo>
                  <a:pt x="764" y="123"/>
                </a:lnTo>
                <a:lnTo>
                  <a:pt x="756" y="115"/>
                </a:lnTo>
                <a:lnTo>
                  <a:pt x="745" y="106"/>
                </a:lnTo>
                <a:lnTo>
                  <a:pt x="732" y="96"/>
                </a:lnTo>
                <a:lnTo>
                  <a:pt x="714" y="86"/>
                </a:lnTo>
                <a:lnTo>
                  <a:pt x="693" y="75"/>
                </a:lnTo>
                <a:lnTo>
                  <a:pt x="666" y="64"/>
                </a:lnTo>
                <a:lnTo>
                  <a:pt x="635" y="53"/>
                </a:lnTo>
                <a:lnTo>
                  <a:pt x="600" y="42"/>
                </a:lnTo>
                <a:lnTo>
                  <a:pt x="558" y="31"/>
                </a:lnTo>
                <a:lnTo>
                  <a:pt x="510" y="19"/>
                </a:lnTo>
                <a:lnTo>
                  <a:pt x="456" y="9"/>
                </a:lnTo>
                <a:lnTo>
                  <a:pt x="395" y="0"/>
                </a:lnTo>
                <a:lnTo>
                  <a:pt x="394" y="0"/>
                </a:lnTo>
                <a:lnTo>
                  <a:pt x="332" y="9"/>
                </a:lnTo>
                <a:lnTo>
                  <a:pt x="277" y="19"/>
                </a:lnTo>
                <a:lnTo>
                  <a:pt x="230" y="31"/>
                </a:lnTo>
                <a:lnTo>
                  <a:pt x="188" y="42"/>
                </a:lnTo>
                <a:lnTo>
                  <a:pt x="152" y="53"/>
                </a:lnTo>
                <a:lnTo>
                  <a:pt x="121" y="64"/>
                </a:lnTo>
                <a:lnTo>
                  <a:pt x="95" y="75"/>
                </a:lnTo>
                <a:lnTo>
                  <a:pt x="73" y="86"/>
                </a:lnTo>
                <a:lnTo>
                  <a:pt x="57" y="96"/>
                </a:lnTo>
                <a:lnTo>
                  <a:pt x="42" y="106"/>
                </a:lnTo>
                <a:lnTo>
                  <a:pt x="31" y="115"/>
                </a:lnTo>
                <a:lnTo>
                  <a:pt x="23" y="123"/>
                </a:lnTo>
                <a:lnTo>
                  <a:pt x="18" y="128"/>
                </a:lnTo>
                <a:lnTo>
                  <a:pt x="14" y="132"/>
                </a:lnTo>
                <a:lnTo>
                  <a:pt x="12" y="137"/>
                </a:lnTo>
                <a:lnTo>
                  <a:pt x="7" y="212"/>
                </a:lnTo>
                <a:lnTo>
                  <a:pt x="2" y="283"/>
                </a:lnTo>
                <a:lnTo>
                  <a:pt x="0" y="351"/>
                </a:lnTo>
                <a:lnTo>
                  <a:pt x="0" y="414"/>
                </a:lnTo>
                <a:lnTo>
                  <a:pt x="1" y="474"/>
                </a:lnTo>
                <a:lnTo>
                  <a:pt x="3" y="529"/>
                </a:lnTo>
                <a:lnTo>
                  <a:pt x="8" y="580"/>
                </a:lnTo>
                <a:lnTo>
                  <a:pt x="12" y="626"/>
                </a:lnTo>
                <a:lnTo>
                  <a:pt x="17" y="668"/>
                </a:lnTo>
                <a:lnTo>
                  <a:pt x="22" y="703"/>
                </a:lnTo>
                <a:lnTo>
                  <a:pt x="27" y="735"/>
                </a:lnTo>
                <a:lnTo>
                  <a:pt x="32" y="761"/>
                </a:lnTo>
                <a:lnTo>
                  <a:pt x="40" y="796"/>
                </a:lnTo>
                <a:lnTo>
                  <a:pt x="42" y="808"/>
                </a:lnTo>
                <a:lnTo>
                  <a:pt x="54" y="835"/>
                </a:lnTo>
                <a:lnTo>
                  <a:pt x="67" y="860"/>
                </a:lnTo>
                <a:lnTo>
                  <a:pt x="80" y="882"/>
                </a:lnTo>
                <a:lnTo>
                  <a:pt x="92" y="899"/>
                </a:lnTo>
                <a:lnTo>
                  <a:pt x="103" y="914"/>
                </a:lnTo>
                <a:lnTo>
                  <a:pt x="112" y="924"/>
                </a:lnTo>
                <a:lnTo>
                  <a:pt x="120" y="933"/>
                </a:lnTo>
                <a:lnTo>
                  <a:pt x="132" y="1032"/>
                </a:lnTo>
                <a:lnTo>
                  <a:pt x="143" y="1120"/>
                </a:lnTo>
                <a:lnTo>
                  <a:pt x="155" y="1198"/>
                </a:lnTo>
                <a:lnTo>
                  <a:pt x="166" y="1267"/>
                </a:lnTo>
                <a:lnTo>
                  <a:pt x="176" y="1326"/>
                </a:lnTo>
                <a:lnTo>
                  <a:pt x="186" y="1378"/>
                </a:lnTo>
                <a:lnTo>
                  <a:pt x="195" y="1421"/>
                </a:lnTo>
                <a:lnTo>
                  <a:pt x="204" y="1457"/>
                </a:lnTo>
                <a:lnTo>
                  <a:pt x="212" y="1487"/>
                </a:lnTo>
                <a:lnTo>
                  <a:pt x="218" y="1511"/>
                </a:lnTo>
                <a:lnTo>
                  <a:pt x="224" y="1529"/>
                </a:lnTo>
                <a:lnTo>
                  <a:pt x="230" y="1543"/>
                </a:lnTo>
                <a:lnTo>
                  <a:pt x="236" y="1559"/>
                </a:lnTo>
                <a:lnTo>
                  <a:pt x="238" y="1563"/>
                </a:lnTo>
                <a:lnTo>
                  <a:pt x="394" y="1563"/>
                </a:lnTo>
                <a:lnTo>
                  <a:pt x="395" y="1563"/>
                </a:lnTo>
                <a:lnTo>
                  <a:pt x="549" y="1563"/>
                </a:lnTo>
                <a:lnTo>
                  <a:pt x="551" y="1559"/>
                </a:lnTo>
                <a:lnTo>
                  <a:pt x="559" y="1543"/>
                </a:lnTo>
                <a:lnTo>
                  <a:pt x="563" y="1529"/>
                </a:lnTo>
                <a:lnTo>
                  <a:pt x="570" y="1511"/>
                </a:lnTo>
                <a:lnTo>
                  <a:pt x="577" y="1487"/>
                </a:lnTo>
                <a:lnTo>
                  <a:pt x="584" y="1457"/>
                </a:lnTo>
                <a:lnTo>
                  <a:pt x="592" y="1421"/>
                </a:lnTo>
                <a:lnTo>
                  <a:pt x="602" y="1378"/>
                </a:lnTo>
                <a:lnTo>
                  <a:pt x="611" y="1326"/>
                </a:lnTo>
                <a:lnTo>
                  <a:pt x="622" y="1267"/>
                </a:lnTo>
                <a:lnTo>
                  <a:pt x="633" y="1198"/>
                </a:lnTo>
                <a:lnTo>
                  <a:pt x="644" y="1120"/>
                </a:lnTo>
                <a:lnTo>
                  <a:pt x="655" y="1032"/>
                </a:lnTo>
                <a:lnTo>
                  <a:pt x="667" y="933"/>
                </a:lnTo>
                <a:lnTo>
                  <a:pt x="676" y="924"/>
                </a:lnTo>
                <a:lnTo>
                  <a:pt x="684" y="914"/>
                </a:lnTo>
                <a:lnTo>
                  <a:pt x="695" y="899"/>
                </a:lnTo>
                <a:lnTo>
                  <a:pt x="707" y="882"/>
                </a:lnTo>
                <a:lnTo>
                  <a:pt x="721" y="860"/>
                </a:lnTo>
                <a:lnTo>
                  <a:pt x="734" y="835"/>
                </a:lnTo>
                <a:lnTo>
                  <a:pt x="745" y="808"/>
                </a:lnTo>
                <a:lnTo>
                  <a:pt x="748" y="796"/>
                </a:lnTo>
                <a:lnTo>
                  <a:pt x="756" y="761"/>
                </a:lnTo>
                <a:lnTo>
                  <a:pt x="761" y="735"/>
                </a:lnTo>
                <a:lnTo>
                  <a:pt x="766" y="703"/>
                </a:lnTo>
                <a:lnTo>
                  <a:pt x="771" y="668"/>
                </a:lnTo>
                <a:lnTo>
                  <a:pt x="776" y="626"/>
                </a:lnTo>
                <a:lnTo>
                  <a:pt x="781" y="580"/>
                </a:lnTo>
                <a:lnTo>
                  <a:pt x="784" y="529"/>
                </a:lnTo>
                <a:lnTo>
                  <a:pt x="786" y="474"/>
                </a:lnTo>
                <a:lnTo>
                  <a:pt x="788" y="414"/>
                </a:lnTo>
                <a:lnTo>
                  <a:pt x="787" y="351"/>
                </a:lnTo>
                <a:lnTo>
                  <a:pt x="786" y="283"/>
                </a:lnTo>
                <a:lnTo>
                  <a:pt x="782" y="212"/>
                </a:lnTo>
                <a:lnTo>
                  <a:pt x="775" y="1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3" name="Freeform 10">
            <a:extLst>
              <a:ext uri="{FF2B5EF4-FFF2-40B4-BE49-F238E27FC236}">
                <a16:creationId xmlns:a16="http://schemas.microsoft.com/office/drawing/2014/main" id="{F7827E58-9CB5-2C4F-9FD8-8D9FE780CD36}"/>
              </a:ext>
            </a:extLst>
          </p:cNvPr>
          <p:cNvSpPr>
            <a:spLocks/>
          </p:cNvSpPr>
          <p:nvPr/>
        </p:nvSpPr>
        <p:spPr bwMode="auto">
          <a:xfrm>
            <a:off x="3696052" y="3564733"/>
            <a:ext cx="173276" cy="172935"/>
          </a:xfrm>
          <a:custGeom>
            <a:avLst/>
            <a:gdLst>
              <a:gd name="T0" fmla="*/ 2147483646 w 610"/>
              <a:gd name="T1" fmla="*/ 2147483646 h 609"/>
              <a:gd name="T2" fmla="*/ 2147483646 w 610"/>
              <a:gd name="T3" fmla="*/ 2147483646 h 609"/>
              <a:gd name="T4" fmla="*/ 2147483646 w 610"/>
              <a:gd name="T5" fmla="*/ 2147483646 h 609"/>
              <a:gd name="T6" fmla="*/ 2147483646 w 610"/>
              <a:gd name="T7" fmla="*/ 2147483646 h 609"/>
              <a:gd name="T8" fmla="*/ 2147483646 w 610"/>
              <a:gd name="T9" fmla="*/ 2147483646 h 609"/>
              <a:gd name="T10" fmla="*/ 2147483646 w 610"/>
              <a:gd name="T11" fmla="*/ 2147483646 h 609"/>
              <a:gd name="T12" fmla="*/ 2147483646 w 610"/>
              <a:gd name="T13" fmla="*/ 2147483646 h 609"/>
              <a:gd name="T14" fmla="*/ 2147483646 w 610"/>
              <a:gd name="T15" fmla="*/ 2147483646 h 609"/>
              <a:gd name="T16" fmla="*/ 2147483646 w 610"/>
              <a:gd name="T17" fmla="*/ 2147483646 h 609"/>
              <a:gd name="T18" fmla="*/ 2147483646 w 610"/>
              <a:gd name="T19" fmla="*/ 2147483646 h 609"/>
              <a:gd name="T20" fmla="*/ 2147483646 w 610"/>
              <a:gd name="T21" fmla="*/ 2147483646 h 609"/>
              <a:gd name="T22" fmla="*/ 2147483646 w 610"/>
              <a:gd name="T23" fmla="*/ 2147483646 h 609"/>
              <a:gd name="T24" fmla="*/ 2147483646 w 610"/>
              <a:gd name="T25" fmla="*/ 2147483646 h 609"/>
              <a:gd name="T26" fmla="*/ 2147483646 w 610"/>
              <a:gd name="T27" fmla="*/ 2147483646 h 609"/>
              <a:gd name="T28" fmla="*/ 2147483646 w 610"/>
              <a:gd name="T29" fmla="*/ 2147483646 h 609"/>
              <a:gd name="T30" fmla="*/ 2147483646 w 610"/>
              <a:gd name="T31" fmla="*/ 2147483646 h 609"/>
              <a:gd name="T32" fmla="*/ 2147483646 w 610"/>
              <a:gd name="T33" fmla="*/ 2147483646 h 609"/>
              <a:gd name="T34" fmla="*/ 2147483646 w 610"/>
              <a:gd name="T35" fmla="*/ 2147483646 h 609"/>
              <a:gd name="T36" fmla="*/ 2147483646 w 610"/>
              <a:gd name="T37" fmla="*/ 2147483646 h 609"/>
              <a:gd name="T38" fmla="*/ 2147483646 w 610"/>
              <a:gd name="T39" fmla="*/ 2147483646 h 609"/>
              <a:gd name="T40" fmla="*/ 2147483646 w 610"/>
              <a:gd name="T41" fmla="*/ 2147483646 h 609"/>
              <a:gd name="T42" fmla="*/ 2147483646 w 610"/>
              <a:gd name="T43" fmla="*/ 2147483646 h 609"/>
              <a:gd name="T44" fmla="*/ 2147483646 w 610"/>
              <a:gd name="T45" fmla="*/ 2147483646 h 609"/>
              <a:gd name="T46" fmla="*/ 2147483646 w 610"/>
              <a:gd name="T47" fmla="*/ 2147483646 h 609"/>
              <a:gd name="T48" fmla="*/ 2147483646 w 610"/>
              <a:gd name="T49" fmla="*/ 2147483646 h 609"/>
              <a:gd name="T50" fmla="*/ 2147483646 w 610"/>
              <a:gd name="T51" fmla="*/ 2147483646 h 609"/>
              <a:gd name="T52" fmla="*/ 2147483646 w 610"/>
              <a:gd name="T53" fmla="*/ 2147483646 h 609"/>
              <a:gd name="T54" fmla="*/ 2147483646 w 610"/>
              <a:gd name="T55" fmla="*/ 2147483646 h 609"/>
              <a:gd name="T56" fmla="*/ 2147483646 w 610"/>
              <a:gd name="T57" fmla="*/ 2147483646 h 609"/>
              <a:gd name="T58" fmla="*/ 2147483646 w 610"/>
              <a:gd name="T59" fmla="*/ 2147483646 h 609"/>
              <a:gd name="T60" fmla="*/ 2147483646 w 610"/>
              <a:gd name="T61" fmla="*/ 2147483646 h 609"/>
              <a:gd name="T62" fmla="*/ 2147483646 w 610"/>
              <a:gd name="T63" fmla="*/ 2147483646 h 609"/>
              <a:gd name="T64" fmla="*/ 0 w 610"/>
              <a:gd name="T65" fmla="*/ 2147483646 h 609"/>
              <a:gd name="T66" fmla="*/ 0 w 610"/>
              <a:gd name="T67" fmla="*/ 2147483646 h 609"/>
              <a:gd name="T68" fmla="*/ 2147483646 w 610"/>
              <a:gd name="T69" fmla="*/ 2147483646 h 609"/>
              <a:gd name="T70" fmla="*/ 2147483646 w 610"/>
              <a:gd name="T71" fmla="*/ 2147483646 h 609"/>
              <a:gd name="T72" fmla="*/ 2147483646 w 610"/>
              <a:gd name="T73" fmla="*/ 2147483646 h 609"/>
              <a:gd name="T74" fmla="*/ 2147483646 w 610"/>
              <a:gd name="T75" fmla="*/ 2147483646 h 609"/>
              <a:gd name="T76" fmla="*/ 2147483646 w 610"/>
              <a:gd name="T77" fmla="*/ 2147483646 h 609"/>
              <a:gd name="T78" fmla="*/ 2147483646 w 610"/>
              <a:gd name="T79" fmla="*/ 2147483646 h 609"/>
              <a:gd name="T80" fmla="*/ 2147483646 w 610"/>
              <a:gd name="T81" fmla="*/ 2147483646 h 609"/>
              <a:gd name="T82" fmla="*/ 2147483646 w 610"/>
              <a:gd name="T83" fmla="*/ 2147483646 h 609"/>
              <a:gd name="T84" fmla="*/ 2147483646 w 610"/>
              <a:gd name="T85" fmla="*/ 2147483646 h 609"/>
              <a:gd name="T86" fmla="*/ 2147483646 w 610"/>
              <a:gd name="T87" fmla="*/ 2147483646 h 6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0" h="609">
                <a:moveTo>
                  <a:pt x="305" y="609"/>
                </a:moveTo>
                <a:lnTo>
                  <a:pt x="305" y="609"/>
                </a:lnTo>
                <a:lnTo>
                  <a:pt x="320" y="608"/>
                </a:lnTo>
                <a:lnTo>
                  <a:pt x="336" y="607"/>
                </a:lnTo>
                <a:lnTo>
                  <a:pt x="351" y="606"/>
                </a:lnTo>
                <a:lnTo>
                  <a:pt x="366" y="603"/>
                </a:lnTo>
                <a:lnTo>
                  <a:pt x="380" y="599"/>
                </a:lnTo>
                <a:lnTo>
                  <a:pt x="396" y="595"/>
                </a:lnTo>
                <a:lnTo>
                  <a:pt x="409" y="591"/>
                </a:lnTo>
                <a:lnTo>
                  <a:pt x="423" y="585"/>
                </a:lnTo>
                <a:lnTo>
                  <a:pt x="437" y="580"/>
                </a:lnTo>
                <a:lnTo>
                  <a:pt x="450" y="573"/>
                </a:lnTo>
                <a:lnTo>
                  <a:pt x="462" y="565"/>
                </a:lnTo>
                <a:lnTo>
                  <a:pt x="475" y="557"/>
                </a:lnTo>
                <a:lnTo>
                  <a:pt x="487" y="548"/>
                </a:lnTo>
                <a:lnTo>
                  <a:pt x="499" y="540"/>
                </a:lnTo>
                <a:lnTo>
                  <a:pt x="510" y="530"/>
                </a:lnTo>
                <a:lnTo>
                  <a:pt x="520" y="520"/>
                </a:lnTo>
                <a:lnTo>
                  <a:pt x="530" y="510"/>
                </a:lnTo>
                <a:lnTo>
                  <a:pt x="540" y="499"/>
                </a:lnTo>
                <a:lnTo>
                  <a:pt x="549" y="486"/>
                </a:lnTo>
                <a:lnTo>
                  <a:pt x="558" y="475"/>
                </a:lnTo>
                <a:lnTo>
                  <a:pt x="565" y="462"/>
                </a:lnTo>
                <a:lnTo>
                  <a:pt x="573" y="450"/>
                </a:lnTo>
                <a:lnTo>
                  <a:pt x="580" y="437"/>
                </a:lnTo>
                <a:lnTo>
                  <a:pt x="585" y="423"/>
                </a:lnTo>
                <a:lnTo>
                  <a:pt x="591" y="409"/>
                </a:lnTo>
                <a:lnTo>
                  <a:pt x="595" y="396"/>
                </a:lnTo>
                <a:lnTo>
                  <a:pt x="600" y="381"/>
                </a:lnTo>
                <a:lnTo>
                  <a:pt x="603" y="366"/>
                </a:lnTo>
                <a:lnTo>
                  <a:pt x="606" y="351"/>
                </a:lnTo>
                <a:lnTo>
                  <a:pt x="607" y="336"/>
                </a:lnTo>
                <a:lnTo>
                  <a:pt x="609" y="320"/>
                </a:lnTo>
                <a:lnTo>
                  <a:pt x="610" y="305"/>
                </a:lnTo>
                <a:lnTo>
                  <a:pt x="609" y="289"/>
                </a:lnTo>
                <a:lnTo>
                  <a:pt x="607" y="274"/>
                </a:lnTo>
                <a:lnTo>
                  <a:pt x="606" y="258"/>
                </a:lnTo>
                <a:lnTo>
                  <a:pt x="603" y="244"/>
                </a:lnTo>
                <a:lnTo>
                  <a:pt x="600" y="228"/>
                </a:lnTo>
                <a:lnTo>
                  <a:pt x="595" y="214"/>
                </a:lnTo>
                <a:lnTo>
                  <a:pt x="591" y="201"/>
                </a:lnTo>
                <a:lnTo>
                  <a:pt x="585" y="186"/>
                </a:lnTo>
                <a:lnTo>
                  <a:pt x="580" y="173"/>
                </a:lnTo>
                <a:lnTo>
                  <a:pt x="573" y="160"/>
                </a:lnTo>
                <a:lnTo>
                  <a:pt x="565" y="147"/>
                </a:lnTo>
                <a:lnTo>
                  <a:pt x="558" y="134"/>
                </a:lnTo>
                <a:lnTo>
                  <a:pt x="549" y="123"/>
                </a:lnTo>
                <a:lnTo>
                  <a:pt x="540" y="111"/>
                </a:lnTo>
                <a:lnTo>
                  <a:pt x="530" y="100"/>
                </a:lnTo>
                <a:lnTo>
                  <a:pt x="520" y="90"/>
                </a:lnTo>
                <a:lnTo>
                  <a:pt x="510" y="80"/>
                </a:lnTo>
                <a:lnTo>
                  <a:pt x="499" y="70"/>
                </a:lnTo>
                <a:lnTo>
                  <a:pt x="487" y="61"/>
                </a:lnTo>
                <a:lnTo>
                  <a:pt x="475" y="52"/>
                </a:lnTo>
                <a:lnTo>
                  <a:pt x="462" y="44"/>
                </a:lnTo>
                <a:lnTo>
                  <a:pt x="450" y="37"/>
                </a:lnTo>
                <a:lnTo>
                  <a:pt x="437" y="30"/>
                </a:lnTo>
                <a:lnTo>
                  <a:pt x="423" y="24"/>
                </a:lnTo>
                <a:lnTo>
                  <a:pt x="409" y="19"/>
                </a:lnTo>
                <a:lnTo>
                  <a:pt x="396" y="14"/>
                </a:lnTo>
                <a:lnTo>
                  <a:pt x="380" y="10"/>
                </a:lnTo>
                <a:lnTo>
                  <a:pt x="366" y="7"/>
                </a:lnTo>
                <a:lnTo>
                  <a:pt x="351" y="3"/>
                </a:lnTo>
                <a:lnTo>
                  <a:pt x="336" y="2"/>
                </a:lnTo>
                <a:lnTo>
                  <a:pt x="320" y="1"/>
                </a:lnTo>
                <a:lnTo>
                  <a:pt x="305" y="0"/>
                </a:lnTo>
                <a:lnTo>
                  <a:pt x="289" y="1"/>
                </a:lnTo>
                <a:lnTo>
                  <a:pt x="274" y="2"/>
                </a:lnTo>
                <a:lnTo>
                  <a:pt x="258" y="3"/>
                </a:lnTo>
                <a:lnTo>
                  <a:pt x="243" y="7"/>
                </a:lnTo>
                <a:lnTo>
                  <a:pt x="228" y="10"/>
                </a:lnTo>
                <a:lnTo>
                  <a:pt x="214" y="14"/>
                </a:lnTo>
                <a:lnTo>
                  <a:pt x="199" y="19"/>
                </a:lnTo>
                <a:lnTo>
                  <a:pt x="186" y="24"/>
                </a:lnTo>
                <a:lnTo>
                  <a:pt x="173" y="30"/>
                </a:lnTo>
                <a:lnTo>
                  <a:pt x="159" y="37"/>
                </a:lnTo>
                <a:lnTo>
                  <a:pt x="146" y="44"/>
                </a:lnTo>
                <a:lnTo>
                  <a:pt x="134" y="52"/>
                </a:lnTo>
                <a:lnTo>
                  <a:pt x="122" y="61"/>
                </a:lnTo>
                <a:lnTo>
                  <a:pt x="111" y="70"/>
                </a:lnTo>
                <a:lnTo>
                  <a:pt x="100" y="80"/>
                </a:lnTo>
                <a:lnTo>
                  <a:pt x="89" y="90"/>
                </a:lnTo>
                <a:lnTo>
                  <a:pt x="79" y="100"/>
                </a:lnTo>
                <a:lnTo>
                  <a:pt x="70" y="111"/>
                </a:lnTo>
                <a:lnTo>
                  <a:pt x="61" y="123"/>
                </a:lnTo>
                <a:lnTo>
                  <a:pt x="52" y="134"/>
                </a:lnTo>
                <a:lnTo>
                  <a:pt x="44" y="147"/>
                </a:lnTo>
                <a:lnTo>
                  <a:pt x="36" y="160"/>
                </a:lnTo>
                <a:lnTo>
                  <a:pt x="30" y="173"/>
                </a:lnTo>
                <a:lnTo>
                  <a:pt x="24" y="186"/>
                </a:lnTo>
                <a:lnTo>
                  <a:pt x="19" y="201"/>
                </a:lnTo>
                <a:lnTo>
                  <a:pt x="13" y="214"/>
                </a:lnTo>
                <a:lnTo>
                  <a:pt x="10" y="228"/>
                </a:lnTo>
                <a:lnTo>
                  <a:pt x="6" y="244"/>
                </a:lnTo>
                <a:lnTo>
                  <a:pt x="3" y="258"/>
                </a:lnTo>
                <a:lnTo>
                  <a:pt x="1" y="274"/>
                </a:lnTo>
                <a:lnTo>
                  <a:pt x="0" y="289"/>
                </a:lnTo>
                <a:lnTo>
                  <a:pt x="0" y="305"/>
                </a:lnTo>
                <a:lnTo>
                  <a:pt x="0" y="320"/>
                </a:lnTo>
                <a:lnTo>
                  <a:pt x="1" y="336"/>
                </a:lnTo>
                <a:lnTo>
                  <a:pt x="3" y="351"/>
                </a:lnTo>
                <a:lnTo>
                  <a:pt x="6" y="366"/>
                </a:lnTo>
                <a:lnTo>
                  <a:pt x="10" y="381"/>
                </a:lnTo>
                <a:lnTo>
                  <a:pt x="13" y="396"/>
                </a:lnTo>
                <a:lnTo>
                  <a:pt x="19" y="409"/>
                </a:lnTo>
                <a:lnTo>
                  <a:pt x="24" y="423"/>
                </a:lnTo>
                <a:lnTo>
                  <a:pt x="30" y="437"/>
                </a:lnTo>
                <a:lnTo>
                  <a:pt x="36" y="450"/>
                </a:lnTo>
                <a:lnTo>
                  <a:pt x="44" y="462"/>
                </a:lnTo>
                <a:lnTo>
                  <a:pt x="52" y="475"/>
                </a:lnTo>
                <a:lnTo>
                  <a:pt x="61" y="486"/>
                </a:lnTo>
                <a:lnTo>
                  <a:pt x="70" y="499"/>
                </a:lnTo>
                <a:lnTo>
                  <a:pt x="79" y="510"/>
                </a:lnTo>
                <a:lnTo>
                  <a:pt x="89" y="520"/>
                </a:lnTo>
                <a:lnTo>
                  <a:pt x="100" y="530"/>
                </a:lnTo>
                <a:lnTo>
                  <a:pt x="111" y="540"/>
                </a:lnTo>
                <a:lnTo>
                  <a:pt x="122" y="548"/>
                </a:lnTo>
                <a:lnTo>
                  <a:pt x="134" y="557"/>
                </a:lnTo>
                <a:lnTo>
                  <a:pt x="146" y="565"/>
                </a:lnTo>
                <a:lnTo>
                  <a:pt x="159" y="573"/>
                </a:lnTo>
                <a:lnTo>
                  <a:pt x="173" y="580"/>
                </a:lnTo>
                <a:lnTo>
                  <a:pt x="186" y="585"/>
                </a:lnTo>
                <a:lnTo>
                  <a:pt x="199" y="591"/>
                </a:lnTo>
                <a:lnTo>
                  <a:pt x="214" y="595"/>
                </a:lnTo>
                <a:lnTo>
                  <a:pt x="228" y="599"/>
                </a:lnTo>
                <a:lnTo>
                  <a:pt x="243" y="603"/>
                </a:lnTo>
                <a:lnTo>
                  <a:pt x="258" y="606"/>
                </a:lnTo>
                <a:lnTo>
                  <a:pt x="274" y="607"/>
                </a:lnTo>
                <a:lnTo>
                  <a:pt x="289" y="608"/>
                </a:lnTo>
                <a:lnTo>
                  <a:pt x="305" y="6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0" name="Freeform 9">
            <a:extLst>
              <a:ext uri="{FF2B5EF4-FFF2-40B4-BE49-F238E27FC236}">
                <a16:creationId xmlns:a16="http://schemas.microsoft.com/office/drawing/2014/main" id="{4D4361EB-129F-0E4A-852A-7ABFFFBB96EA}"/>
              </a:ext>
            </a:extLst>
          </p:cNvPr>
          <p:cNvSpPr>
            <a:spLocks/>
          </p:cNvSpPr>
          <p:nvPr/>
        </p:nvSpPr>
        <p:spPr bwMode="auto">
          <a:xfrm>
            <a:off x="3995926" y="3752719"/>
            <a:ext cx="223837" cy="443839"/>
          </a:xfrm>
          <a:custGeom>
            <a:avLst/>
            <a:gdLst>
              <a:gd name="T0" fmla="*/ 2147483646 w 788"/>
              <a:gd name="T1" fmla="*/ 2147483646 h 1563"/>
              <a:gd name="T2" fmla="*/ 2147483646 w 788"/>
              <a:gd name="T3" fmla="*/ 2147483646 h 1563"/>
              <a:gd name="T4" fmla="*/ 2147483646 w 788"/>
              <a:gd name="T5" fmla="*/ 2147483646 h 1563"/>
              <a:gd name="T6" fmla="*/ 2147483646 w 788"/>
              <a:gd name="T7" fmla="*/ 2147483646 h 1563"/>
              <a:gd name="T8" fmla="*/ 2147483646 w 788"/>
              <a:gd name="T9" fmla="*/ 2147483646 h 1563"/>
              <a:gd name="T10" fmla="*/ 2147483646 w 788"/>
              <a:gd name="T11" fmla="*/ 2147483646 h 1563"/>
              <a:gd name="T12" fmla="*/ 2147483646 w 788"/>
              <a:gd name="T13" fmla="*/ 2147483646 h 1563"/>
              <a:gd name="T14" fmla="*/ 2147483646 w 788"/>
              <a:gd name="T15" fmla="*/ 2147483646 h 1563"/>
              <a:gd name="T16" fmla="*/ 2147483646 w 788"/>
              <a:gd name="T17" fmla="*/ 0 h 1563"/>
              <a:gd name="T18" fmla="*/ 2147483646 w 788"/>
              <a:gd name="T19" fmla="*/ 2147483646 h 1563"/>
              <a:gd name="T20" fmla="*/ 2147483646 w 788"/>
              <a:gd name="T21" fmla="*/ 2147483646 h 1563"/>
              <a:gd name="T22" fmla="*/ 2147483646 w 788"/>
              <a:gd name="T23" fmla="*/ 2147483646 h 1563"/>
              <a:gd name="T24" fmla="*/ 2147483646 w 788"/>
              <a:gd name="T25" fmla="*/ 2147483646 h 1563"/>
              <a:gd name="T26" fmla="*/ 2147483646 w 788"/>
              <a:gd name="T27" fmla="*/ 2147483646 h 1563"/>
              <a:gd name="T28" fmla="*/ 2147483646 w 788"/>
              <a:gd name="T29" fmla="*/ 2147483646 h 1563"/>
              <a:gd name="T30" fmla="*/ 2147483646 w 788"/>
              <a:gd name="T31" fmla="*/ 2147483646 h 1563"/>
              <a:gd name="T32" fmla="*/ 2147483646 w 788"/>
              <a:gd name="T33" fmla="*/ 2147483646 h 1563"/>
              <a:gd name="T34" fmla="*/ 2147483646 w 788"/>
              <a:gd name="T35" fmla="*/ 2147483646 h 1563"/>
              <a:gd name="T36" fmla="*/ 0 w 788"/>
              <a:gd name="T37" fmla="*/ 2147483646 h 1563"/>
              <a:gd name="T38" fmla="*/ 2147483646 w 788"/>
              <a:gd name="T39" fmla="*/ 2147483646 h 1563"/>
              <a:gd name="T40" fmla="*/ 2147483646 w 788"/>
              <a:gd name="T41" fmla="*/ 2147483646 h 1563"/>
              <a:gd name="T42" fmla="*/ 2147483646 w 788"/>
              <a:gd name="T43" fmla="*/ 2147483646 h 1563"/>
              <a:gd name="T44" fmla="*/ 2147483646 w 788"/>
              <a:gd name="T45" fmla="*/ 2147483646 h 1563"/>
              <a:gd name="T46" fmla="*/ 2147483646 w 788"/>
              <a:gd name="T47" fmla="*/ 2147483646 h 1563"/>
              <a:gd name="T48" fmla="*/ 2147483646 w 788"/>
              <a:gd name="T49" fmla="*/ 2147483646 h 1563"/>
              <a:gd name="T50" fmla="*/ 2147483646 w 788"/>
              <a:gd name="T51" fmla="*/ 2147483646 h 1563"/>
              <a:gd name="T52" fmla="*/ 2147483646 w 788"/>
              <a:gd name="T53" fmla="*/ 2147483646 h 1563"/>
              <a:gd name="T54" fmla="*/ 2147483646 w 788"/>
              <a:gd name="T55" fmla="*/ 2147483646 h 1563"/>
              <a:gd name="T56" fmla="*/ 2147483646 w 788"/>
              <a:gd name="T57" fmla="*/ 2147483646 h 1563"/>
              <a:gd name="T58" fmla="*/ 2147483646 w 788"/>
              <a:gd name="T59" fmla="*/ 2147483646 h 1563"/>
              <a:gd name="T60" fmla="*/ 2147483646 w 788"/>
              <a:gd name="T61" fmla="*/ 2147483646 h 1563"/>
              <a:gd name="T62" fmla="*/ 2147483646 w 788"/>
              <a:gd name="T63" fmla="*/ 2147483646 h 1563"/>
              <a:gd name="T64" fmla="*/ 2147483646 w 788"/>
              <a:gd name="T65" fmla="*/ 2147483646 h 1563"/>
              <a:gd name="T66" fmla="*/ 2147483646 w 788"/>
              <a:gd name="T67" fmla="*/ 2147483646 h 1563"/>
              <a:gd name="T68" fmla="*/ 2147483646 w 788"/>
              <a:gd name="T69" fmla="*/ 2147483646 h 1563"/>
              <a:gd name="T70" fmla="*/ 2147483646 w 788"/>
              <a:gd name="T71" fmla="*/ 2147483646 h 1563"/>
              <a:gd name="T72" fmla="*/ 2147483646 w 788"/>
              <a:gd name="T73" fmla="*/ 2147483646 h 1563"/>
              <a:gd name="T74" fmla="*/ 2147483646 w 788"/>
              <a:gd name="T75" fmla="*/ 2147483646 h 1563"/>
              <a:gd name="T76" fmla="*/ 2147483646 w 788"/>
              <a:gd name="T77" fmla="*/ 2147483646 h 1563"/>
              <a:gd name="T78" fmla="*/ 2147483646 w 788"/>
              <a:gd name="T79" fmla="*/ 2147483646 h 1563"/>
              <a:gd name="T80" fmla="*/ 2147483646 w 788"/>
              <a:gd name="T81" fmla="*/ 2147483646 h 1563"/>
              <a:gd name="T82" fmla="*/ 2147483646 w 788"/>
              <a:gd name="T83" fmla="*/ 2147483646 h 1563"/>
              <a:gd name="T84" fmla="*/ 2147483646 w 788"/>
              <a:gd name="T85" fmla="*/ 2147483646 h 1563"/>
              <a:gd name="T86" fmla="*/ 2147483646 w 788"/>
              <a:gd name="T87" fmla="*/ 2147483646 h 1563"/>
              <a:gd name="T88" fmla="*/ 2147483646 w 788"/>
              <a:gd name="T89" fmla="*/ 2147483646 h 1563"/>
              <a:gd name="T90" fmla="*/ 2147483646 w 788"/>
              <a:gd name="T91" fmla="*/ 2147483646 h 1563"/>
              <a:gd name="T92" fmla="*/ 2147483646 w 788"/>
              <a:gd name="T93" fmla="*/ 2147483646 h 1563"/>
              <a:gd name="T94" fmla="*/ 2147483646 w 788"/>
              <a:gd name="T95" fmla="*/ 2147483646 h 1563"/>
              <a:gd name="T96" fmla="*/ 2147483646 w 788"/>
              <a:gd name="T97" fmla="*/ 2147483646 h 1563"/>
              <a:gd name="T98" fmla="*/ 2147483646 w 788"/>
              <a:gd name="T99" fmla="*/ 2147483646 h 1563"/>
              <a:gd name="T100" fmla="*/ 2147483646 w 788"/>
              <a:gd name="T101" fmla="*/ 2147483646 h 1563"/>
              <a:gd name="T102" fmla="*/ 2147483646 w 788"/>
              <a:gd name="T103" fmla="*/ 2147483646 h 1563"/>
              <a:gd name="T104" fmla="*/ 2147483646 w 788"/>
              <a:gd name="T105" fmla="*/ 2147483646 h 1563"/>
              <a:gd name="T106" fmla="*/ 2147483646 w 788"/>
              <a:gd name="T107" fmla="*/ 2147483646 h 1563"/>
              <a:gd name="T108" fmla="*/ 2147483646 w 788"/>
              <a:gd name="T109" fmla="*/ 2147483646 h 1563"/>
              <a:gd name="T110" fmla="*/ 2147483646 w 788"/>
              <a:gd name="T111" fmla="*/ 2147483646 h 1563"/>
              <a:gd name="T112" fmla="*/ 2147483646 w 788"/>
              <a:gd name="T113" fmla="*/ 2147483646 h 15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88" h="1563">
                <a:moveTo>
                  <a:pt x="775" y="137"/>
                </a:moveTo>
                <a:lnTo>
                  <a:pt x="775" y="137"/>
                </a:lnTo>
                <a:lnTo>
                  <a:pt x="773" y="132"/>
                </a:lnTo>
                <a:lnTo>
                  <a:pt x="769" y="128"/>
                </a:lnTo>
                <a:lnTo>
                  <a:pt x="764" y="123"/>
                </a:lnTo>
                <a:lnTo>
                  <a:pt x="756" y="115"/>
                </a:lnTo>
                <a:lnTo>
                  <a:pt x="745" y="106"/>
                </a:lnTo>
                <a:lnTo>
                  <a:pt x="732" y="96"/>
                </a:lnTo>
                <a:lnTo>
                  <a:pt x="714" y="86"/>
                </a:lnTo>
                <a:lnTo>
                  <a:pt x="693" y="75"/>
                </a:lnTo>
                <a:lnTo>
                  <a:pt x="666" y="64"/>
                </a:lnTo>
                <a:lnTo>
                  <a:pt x="635" y="53"/>
                </a:lnTo>
                <a:lnTo>
                  <a:pt x="600" y="42"/>
                </a:lnTo>
                <a:lnTo>
                  <a:pt x="558" y="31"/>
                </a:lnTo>
                <a:lnTo>
                  <a:pt x="510" y="19"/>
                </a:lnTo>
                <a:lnTo>
                  <a:pt x="456" y="9"/>
                </a:lnTo>
                <a:lnTo>
                  <a:pt x="395" y="0"/>
                </a:lnTo>
                <a:lnTo>
                  <a:pt x="394" y="0"/>
                </a:lnTo>
                <a:lnTo>
                  <a:pt x="332" y="9"/>
                </a:lnTo>
                <a:lnTo>
                  <a:pt x="277" y="19"/>
                </a:lnTo>
                <a:lnTo>
                  <a:pt x="230" y="31"/>
                </a:lnTo>
                <a:lnTo>
                  <a:pt x="188" y="42"/>
                </a:lnTo>
                <a:lnTo>
                  <a:pt x="152" y="53"/>
                </a:lnTo>
                <a:lnTo>
                  <a:pt x="121" y="64"/>
                </a:lnTo>
                <a:lnTo>
                  <a:pt x="95" y="75"/>
                </a:lnTo>
                <a:lnTo>
                  <a:pt x="73" y="86"/>
                </a:lnTo>
                <a:lnTo>
                  <a:pt x="57" y="96"/>
                </a:lnTo>
                <a:lnTo>
                  <a:pt x="42" y="106"/>
                </a:lnTo>
                <a:lnTo>
                  <a:pt x="31" y="115"/>
                </a:lnTo>
                <a:lnTo>
                  <a:pt x="23" y="123"/>
                </a:lnTo>
                <a:lnTo>
                  <a:pt x="18" y="128"/>
                </a:lnTo>
                <a:lnTo>
                  <a:pt x="14" y="132"/>
                </a:lnTo>
                <a:lnTo>
                  <a:pt x="12" y="137"/>
                </a:lnTo>
                <a:lnTo>
                  <a:pt x="7" y="212"/>
                </a:lnTo>
                <a:lnTo>
                  <a:pt x="2" y="283"/>
                </a:lnTo>
                <a:lnTo>
                  <a:pt x="0" y="351"/>
                </a:lnTo>
                <a:lnTo>
                  <a:pt x="0" y="414"/>
                </a:lnTo>
                <a:lnTo>
                  <a:pt x="1" y="474"/>
                </a:lnTo>
                <a:lnTo>
                  <a:pt x="3" y="529"/>
                </a:lnTo>
                <a:lnTo>
                  <a:pt x="8" y="580"/>
                </a:lnTo>
                <a:lnTo>
                  <a:pt x="12" y="626"/>
                </a:lnTo>
                <a:lnTo>
                  <a:pt x="17" y="668"/>
                </a:lnTo>
                <a:lnTo>
                  <a:pt x="22" y="703"/>
                </a:lnTo>
                <a:lnTo>
                  <a:pt x="27" y="735"/>
                </a:lnTo>
                <a:lnTo>
                  <a:pt x="32" y="761"/>
                </a:lnTo>
                <a:lnTo>
                  <a:pt x="40" y="796"/>
                </a:lnTo>
                <a:lnTo>
                  <a:pt x="42" y="808"/>
                </a:lnTo>
                <a:lnTo>
                  <a:pt x="54" y="835"/>
                </a:lnTo>
                <a:lnTo>
                  <a:pt x="67" y="860"/>
                </a:lnTo>
                <a:lnTo>
                  <a:pt x="80" y="882"/>
                </a:lnTo>
                <a:lnTo>
                  <a:pt x="92" y="899"/>
                </a:lnTo>
                <a:lnTo>
                  <a:pt x="103" y="914"/>
                </a:lnTo>
                <a:lnTo>
                  <a:pt x="112" y="924"/>
                </a:lnTo>
                <a:lnTo>
                  <a:pt x="120" y="933"/>
                </a:lnTo>
                <a:lnTo>
                  <a:pt x="132" y="1032"/>
                </a:lnTo>
                <a:lnTo>
                  <a:pt x="143" y="1120"/>
                </a:lnTo>
                <a:lnTo>
                  <a:pt x="155" y="1198"/>
                </a:lnTo>
                <a:lnTo>
                  <a:pt x="166" y="1267"/>
                </a:lnTo>
                <a:lnTo>
                  <a:pt x="176" y="1326"/>
                </a:lnTo>
                <a:lnTo>
                  <a:pt x="186" y="1378"/>
                </a:lnTo>
                <a:lnTo>
                  <a:pt x="195" y="1421"/>
                </a:lnTo>
                <a:lnTo>
                  <a:pt x="204" y="1457"/>
                </a:lnTo>
                <a:lnTo>
                  <a:pt x="212" y="1487"/>
                </a:lnTo>
                <a:lnTo>
                  <a:pt x="218" y="1511"/>
                </a:lnTo>
                <a:lnTo>
                  <a:pt x="224" y="1529"/>
                </a:lnTo>
                <a:lnTo>
                  <a:pt x="230" y="1543"/>
                </a:lnTo>
                <a:lnTo>
                  <a:pt x="236" y="1559"/>
                </a:lnTo>
                <a:lnTo>
                  <a:pt x="238" y="1563"/>
                </a:lnTo>
                <a:lnTo>
                  <a:pt x="394" y="1563"/>
                </a:lnTo>
                <a:lnTo>
                  <a:pt x="395" y="1563"/>
                </a:lnTo>
                <a:lnTo>
                  <a:pt x="549" y="1563"/>
                </a:lnTo>
                <a:lnTo>
                  <a:pt x="551" y="1559"/>
                </a:lnTo>
                <a:lnTo>
                  <a:pt x="559" y="1543"/>
                </a:lnTo>
                <a:lnTo>
                  <a:pt x="563" y="1529"/>
                </a:lnTo>
                <a:lnTo>
                  <a:pt x="570" y="1511"/>
                </a:lnTo>
                <a:lnTo>
                  <a:pt x="577" y="1487"/>
                </a:lnTo>
                <a:lnTo>
                  <a:pt x="584" y="1457"/>
                </a:lnTo>
                <a:lnTo>
                  <a:pt x="592" y="1421"/>
                </a:lnTo>
                <a:lnTo>
                  <a:pt x="602" y="1378"/>
                </a:lnTo>
                <a:lnTo>
                  <a:pt x="611" y="1326"/>
                </a:lnTo>
                <a:lnTo>
                  <a:pt x="622" y="1267"/>
                </a:lnTo>
                <a:lnTo>
                  <a:pt x="633" y="1198"/>
                </a:lnTo>
                <a:lnTo>
                  <a:pt x="644" y="1120"/>
                </a:lnTo>
                <a:lnTo>
                  <a:pt x="655" y="1032"/>
                </a:lnTo>
                <a:lnTo>
                  <a:pt x="667" y="933"/>
                </a:lnTo>
                <a:lnTo>
                  <a:pt x="676" y="924"/>
                </a:lnTo>
                <a:lnTo>
                  <a:pt x="684" y="914"/>
                </a:lnTo>
                <a:lnTo>
                  <a:pt x="695" y="899"/>
                </a:lnTo>
                <a:lnTo>
                  <a:pt x="707" y="882"/>
                </a:lnTo>
                <a:lnTo>
                  <a:pt x="721" y="860"/>
                </a:lnTo>
                <a:lnTo>
                  <a:pt x="734" y="835"/>
                </a:lnTo>
                <a:lnTo>
                  <a:pt x="745" y="808"/>
                </a:lnTo>
                <a:lnTo>
                  <a:pt x="748" y="796"/>
                </a:lnTo>
                <a:lnTo>
                  <a:pt x="756" y="761"/>
                </a:lnTo>
                <a:lnTo>
                  <a:pt x="761" y="735"/>
                </a:lnTo>
                <a:lnTo>
                  <a:pt x="766" y="703"/>
                </a:lnTo>
                <a:lnTo>
                  <a:pt x="771" y="668"/>
                </a:lnTo>
                <a:lnTo>
                  <a:pt x="776" y="626"/>
                </a:lnTo>
                <a:lnTo>
                  <a:pt x="781" y="580"/>
                </a:lnTo>
                <a:lnTo>
                  <a:pt x="784" y="529"/>
                </a:lnTo>
                <a:lnTo>
                  <a:pt x="786" y="474"/>
                </a:lnTo>
                <a:lnTo>
                  <a:pt x="788" y="414"/>
                </a:lnTo>
                <a:lnTo>
                  <a:pt x="787" y="351"/>
                </a:lnTo>
                <a:lnTo>
                  <a:pt x="786" y="283"/>
                </a:lnTo>
                <a:lnTo>
                  <a:pt x="782" y="212"/>
                </a:lnTo>
                <a:lnTo>
                  <a:pt x="775" y="1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1" name="Freeform 10">
            <a:extLst>
              <a:ext uri="{FF2B5EF4-FFF2-40B4-BE49-F238E27FC236}">
                <a16:creationId xmlns:a16="http://schemas.microsoft.com/office/drawing/2014/main" id="{B4BC0C33-DCDF-344D-8F32-D4B4AA800EA9}"/>
              </a:ext>
            </a:extLst>
          </p:cNvPr>
          <p:cNvSpPr>
            <a:spLocks/>
          </p:cNvSpPr>
          <p:nvPr/>
        </p:nvSpPr>
        <p:spPr bwMode="auto">
          <a:xfrm>
            <a:off x="4021491" y="3564733"/>
            <a:ext cx="173275" cy="172935"/>
          </a:xfrm>
          <a:custGeom>
            <a:avLst/>
            <a:gdLst>
              <a:gd name="T0" fmla="*/ 2147483646 w 610"/>
              <a:gd name="T1" fmla="*/ 2147483646 h 609"/>
              <a:gd name="T2" fmla="*/ 2147483646 w 610"/>
              <a:gd name="T3" fmla="*/ 2147483646 h 609"/>
              <a:gd name="T4" fmla="*/ 2147483646 w 610"/>
              <a:gd name="T5" fmla="*/ 2147483646 h 609"/>
              <a:gd name="T6" fmla="*/ 2147483646 w 610"/>
              <a:gd name="T7" fmla="*/ 2147483646 h 609"/>
              <a:gd name="T8" fmla="*/ 2147483646 w 610"/>
              <a:gd name="T9" fmla="*/ 2147483646 h 609"/>
              <a:gd name="T10" fmla="*/ 2147483646 w 610"/>
              <a:gd name="T11" fmla="*/ 2147483646 h 609"/>
              <a:gd name="T12" fmla="*/ 2147483646 w 610"/>
              <a:gd name="T13" fmla="*/ 2147483646 h 609"/>
              <a:gd name="T14" fmla="*/ 2147483646 w 610"/>
              <a:gd name="T15" fmla="*/ 2147483646 h 609"/>
              <a:gd name="T16" fmla="*/ 2147483646 w 610"/>
              <a:gd name="T17" fmla="*/ 2147483646 h 609"/>
              <a:gd name="T18" fmla="*/ 2147483646 w 610"/>
              <a:gd name="T19" fmla="*/ 2147483646 h 609"/>
              <a:gd name="T20" fmla="*/ 2147483646 w 610"/>
              <a:gd name="T21" fmla="*/ 2147483646 h 609"/>
              <a:gd name="T22" fmla="*/ 2147483646 w 610"/>
              <a:gd name="T23" fmla="*/ 2147483646 h 609"/>
              <a:gd name="T24" fmla="*/ 2147483646 w 610"/>
              <a:gd name="T25" fmla="*/ 2147483646 h 609"/>
              <a:gd name="T26" fmla="*/ 2147483646 w 610"/>
              <a:gd name="T27" fmla="*/ 2147483646 h 609"/>
              <a:gd name="T28" fmla="*/ 2147483646 w 610"/>
              <a:gd name="T29" fmla="*/ 2147483646 h 609"/>
              <a:gd name="T30" fmla="*/ 2147483646 w 610"/>
              <a:gd name="T31" fmla="*/ 2147483646 h 609"/>
              <a:gd name="T32" fmla="*/ 2147483646 w 610"/>
              <a:gd name="T33" fmla="*/ 2147483646 h 609"/>
              <a:gd name="T34" fmla="*/ 2147483646 w 610"/>
              <a:gd name="T35" fmla="*/ 2147483646 h 609"/>
              <a:gd name="T36" fmla="*/ 2147483646 w 610"/>
              <a:gd name="T37" fmla="*/ 2147483646 h 609"/>
              <a:gd name="T38" fmla="*/ 2147483646 w 610"/>
              <a:gd name="T39" fmla="*/ 2147483646 h 609"/>
              <a:gd name="T40" fmla="*/ 2147483646 w 610"/>
              <a:gd name="T41" fmla="*/ 2147483646 h 609"/>
              <a:gd name="T42" fmla="*/ 2147483646 w 610"/>
              <a:gd name="T43" fmla="*/ 2147483646 h 609"/>
              <a:gd name="T44" fmla="*/ 2147483646 w 610"/>
              <a:gd name="T45" fmla="*/ 2147483646 h 609"/>
              <a:gd name="T46" fmla="*/ 2147483646 w 610"/>
              <a:gd name="T47" fmla="*/ 2147483646 h 609"/>
              <a:gd name="T48" fmla="*/ 2147483646 w 610"/>
              <a:gd name="T49" fmla="*/ 2147483646 h 609"/>
              <a:gd name="T50" fmla="*/ 2147483646 w 610"/>
              <a:gd name="T51" fmla="*/ 2147483646 h 609"/>
              <a:gd name="T52" fmla="*/ 2147483646 w 610"/>
              <a:gd name="T53" fmla="*/ 2147483646 h 609"/>
              <a:gd name="T54" fmla="*/ 2147483646 w 610"/>
              <a:gd name="T55" fmla="*/ 2147483646 h 609"/>
              <a:gd name="T56" fmla="*/ 2147483646 w 610"/>
              <a:gd name="T57" fmla="*/ 2147483646 h 609"/>
              <a:gd name="T58" fmla="*/ 2147483646 w 610"/>
              <a:gd name="T59" fmla="*/ 2147483646 h 609"/>
              <a:gd name="T60" fmla="*/ 2147483646 w 610"/>
              <a:gd name="T61" fmla="*/ 2147483646 h 609"/>
              <a:gd name="T62" fmla="*/ 2147483646 w 610"/>
              <a:gd name="T63" fmla="*/ 2147483646 h 609"/>
              <a:gd name="T64" fmla="*/ 0 w 610"/>
              <a:gd name="T65" fmla="*/ 2147483646 h 609"/>
              <a:gd name="T66" fmla="*/ 0 w 610"/>
              <a:gd name="T67" fmla="*/ 2147483646 h 609"/>
              <a:gd name="T68" fmla="*/ 2147483646 w 610"/>
              <a:gd name="T69" fmla="*/ 2147483646 h 609"/>
              <a:gd name="T70" fmla="*/ 2147483646 w 610"/>
              <a:gd name="T71" fmla="*/ 2147483646 h 609"/>
              <a:gd name="T72" fmla="*/ 2147483646 w 610"/>
              <a:gd name="T73" fmla="*/ 2147483646 h 609"/>
              <a:gd name="T74" fmla="*/ 2147483646 w 610"/>
              <a:gd name="T75" fmla="*/ 2147483646 h 609"/>
              <a:gd name="T76" fmla="*/ 2147483646 w 610"/>
              <a:gd name="T77" fmla="*/ 2147483646 h 609"/>
              <a:gd name="T78" fmla="*/ 2147483646 w 610"/>
              <a:gd name="T79" fmla="*/ 2147483646 h 609"/>
              <a:gd name="T80" fmla="*/ 2147483646 w 610"/>
              <a:gd name="T81" fmla="*/ 2147483646 h 609"/>
              <a:gd name="T82" fmla="*/ 2147483646 w 610"/>
              <a:gd name="T83" fmla="*/ 2147483646 h 609"/>
              <a:gd name="T84" fmla="*/ 2147483646 w 610"/>
              <a:gd name="T85" fmla="*/ 2147483646 h 609"/>
              <a:gd name="T86" fmla="*/ 2147483646 w 610"/>
              <a:gd name="T87" fmla="*/ 2147483646 h 6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0" h="609">
                <a:moveTo>
                  <a:pt x="305" y="609"/>
                </a:moveTo>
                <a:lnTo>
                  <a:pt x="305" y="609"/>
                </a:lnTo>
                <a:lnTo>
                  <a:pt x="320" y="608"/>
                </a:lnTo>
                <a:lnTo>
                  <a:pt x="336" y="607"/>
                </a:lnTo>
                <a:lnTo>
                  <a:pt x="351" y="606"/>
                </a:lnTo>
                <a:lnTo>
                  <a:pt x="366" y="603"/>
                </a:lnTo>
                <a:lnTo>
                  <a:pt x="380" y="599"/>
                </a:lnTo>
                <a:lnTo>
                  <a:pt x="396" y="595"/>
                </a:lnTo>
                <a:lnTo>
                  <a:pt x="409" y="591"/>
                </a:lnTo>
                <a:lnTo>
                  <a:pt x="423" y="585"/>
                </a:lnTo>
                <a:lnTo>
                  <a:pt x="437" y="580"/>
                </a:lnTo>
                <a:lnTo>
                  <a:pt x="450" y="573"/>
                </a:lnTo>
                <a:lnTo>
                  <a:pt x="462" y="565"/>
                </a:lnTo>
                <a:lnTo>
                  <a:pt x="475" y="557"/>
                </a:lnTo>
                <a:lnTo>
                  <a:pt x="487" y="548"/>
                </a:lnTo>
                <a:lnTo>
                  <a:pt x="499" y="540"/>
                </a:lnTo>
                <a:lnTo>
                  <a:pt x="510" y="530"/>
                </a:lnTo>
                <a:lnTo>
                  <a:pt x="520" y="520"/>
                </a:lnTo>
                <a:lnTo>
                  <a:pt x="530" y="510"/>
                </a:lnTo>
                <a:lnTo>
                  <a:pt x="540" y="499"/>
                </a:lnTo>
                <a:lnTo>
                  <a:pt x="549" y="486"/>
                </a:lnTo>
                <a:lnTo>
                  <a:pt x="558" y="475"/>
                </a:lnTo>
                <a:lnTo>
                  <a:pt x="565" y="462"/>
                </a:lnTo>
                <a:lnTo>
                  <a:pt x="573" y="450"/>
                </a:lnTo>
                <a:lnTo>
                  <a:pt x="580" y="437"/>
                </a:lnTo>
                <a:lnTo>
                  <a:pt x="585" y="423"/>
                </a:lnTo>
                <a:lnTo>
                  <a:pt x="591" y="409"/>
                </a:lnTo>
                <a:lnTo>
                  <a:pt x="595" y="396"/>
                </a:lnTo>
                <a:lnTo>
                  <a:pt x="600" y="381"/>
                </a:lnTo>
                <a:lnTo>
                  <a:pt x="603" y="366"/>
                </a:lnTo>
                <a:lnTo>
                  <a:pt x="606" y="351"/>
                </a:lnTo>
                <a:lnTo>
                  <a:pt x="607" y="336"/>
                </a:lnTo>
                <a:lnTo>
                  <a:pt x="609" y="320"/>
                </a:lnTo>
                <a:lnTo>
                  <a:pt x="610" y="305"/>
                </a:lnTo>
                <a:lnTo>
                  <a:pt x="609" y="289"/>
                </a:lnTo>
                <a:lnTo>
                  <a:pt x="607" y="274"/>
                </a:lnTo>
                <a:lnTo>
                  <a:pt x="606" y="258"/>
                </a:lnTo>
                <a:lnTo>
                  <a:pt x="603" y="244"/>
                </a:lnTo>
                <a:lnTo>
                  <a:pt x="600" y="228"/>
                </a:lnTo>
                <a:lnTo>
                  <a:pt x="595" y="214"/>
                </a:lnTo>
                <a:lnTo>
                  <a:pt x="591" y="201"/>
                </a:lnTo>
                <a:lnTo>
                  <a:pt x="585" y="186"/>
                </a:lnTo>
                <a:lnTo>
                  <a:pt x="580" y="173"/>
                </a:lnTo>
                <a:lnTo>
                  <a:pt x="573" y="160"/>
                </a:lnTo>
                <a:lnTo>
                  <a:pt x="565" y="147"/>
                </a:lnTo>
                <a:lnTo>
                  <a:pt x="558" y="134"/>
                </a:lnTo>
                <a:lnTo>
                  <a:pt x="549" y="123"/>
                </a:lnTo>
                <a:lnTo>
                  <a:pt x="540" y="111"/>
                </a:lnTo>
                <a:lnTo>
                  <a:pt x="530" y="100"/>
                </a:lnTo>
                <a:lnTo>
                  <a:pt x="520" y="90"/>
                </a:lnTo>
                <a:lnTo>
                  <a:pt x="510" y="80"/>
                </a:lnTo>
                <a:lnTo>
                  <a:pt x="499" y="70"/>
                </a:lnTo>
                <a:lnTo>
                  <a:pt x="487" y="61"/>
                </a:lnTo>
                <a:lnTo>
                  <a:pt x="475" y="52"/>
                </a:lnTo>
                <a:lnTo>
                  <a:pt x="462" y="44"/>
                </a:lnTo>
                <a:lnTo>
                  <a:pt x="450" y="37"/>
                </a:lnTo>
                <a:lnTo>
                  <a:pt x="437" y="30"/>
                </a:lnTo>
                <a:lnTo>
                  <a:pt x="423" y="24"/>
                </a:lnTo>
                <a:lnTo>
                  <a:pt x="409" y="19"/>
                </a:lnTo>
                <a:lnTo>
                  <a:pt x="396" y="14"/>
                </a:lnTo>
                <a:lnTo>
                  <a:pt x="380" y="10"/>
                </a:lnTo>
                <a:lnTo>
                  <a:pt x="366" y="7"/>
                </a:lnTo>
                <a:lnTo>
                  <a:pt x="351" y="3"/>
                </a:lnTo>
                <a:lnTo>
                  <a:pt x="336" y="2"/>
                </a:lnTo>
                <a:lnTo>
                  <a:pt x="320" y="1"/>
                </a:lnTo>
                <a:lnTo>
                  <a:pt x="305" y="0"/>
                </a:lnTo>
                <a:lnTo>
                  <a:pt x="289" y="1"/>
                </a:lnTo>
                <a:lnTo>
                  <a:pt x="274" y="2"/>
                </a:lnTo>
                <a:lnTo>
                  <a:pt x="258" y="3"/>
                </a:lnTo>
                <a:lnTo>
                  <a:pt x="243" y="7"/>
                </a:lnTo>
                <a:lnTo>
                  <a:pt x="228" y="10"/>
                </a:lnTo>
                <a:lnTo>
                  <a:pt x="214" y="14"/>
                </a:lnTo>
                <a:lnTo>
                  <a:pt x="199" y="19"/>
                </a:lnTo>
                <a:lnTo>
                  <a:pt x="186" y="24"/>
                </a:lnTo>
                <a:lnTo>
                  <a:pt x="173" y="30"/>
                </a:lnTo>
                <a:lnTo>
                  <a:pt x="159" y="37"/>
                </a:lnTo>
                <a:lnTo>
                  <a:pt x="146" y="44"/>
                </a:lnTo>
                <a:lnTo>
                  <a:pt x="134" y="52"/>
                </a:lnTo>
                <a:lnTo>
                  <a:pt x="122" y="61"/>
                </a:lnTo>
                <a:lnTo>
                  <a:pt x="111" y="70"/>
                </a:lnTo>
                <a:lnTo>
                  <a:pt x="100" y="80"/>
                </a:lnTo>
                <a:lnTo>
                  <a:pt x="89" y="90"/>
                </a:lnTo>
                <a:lnTo>
                  <a:pt x="79" y="100"/>
                </a:lnTo>
                <a:lnTo>
                  <a:pt x="70" y="111"/>
                </a:lnTo>
                <a:lnTo>
                  <a:pt x="61" y="123"/>
                </a:lnTo>
                <a:lnTo>
                  <a:pt x="52" y="134"/>
                </a:lnTo>
                <a:lnTo>
                  <a:pt x="44" y="147"/>
                </a:lnTo>
                <a:lnTo>
                  <a:pt x="36" y="160"/>
                </a:lnTo>
                <a:lnTo>
                  <a:pt x="30" y="173"/>
                </a:lnTo>
                <a:lnTo>
                  <a:pt x="24" y="186"/>
                </a:lnTo>
                <a:lnTo>
                  <a:pt x="19" y="201"/>
                </a:lnTo>
                <a:lnTo>
                  <a:pt x="13" y="214"/>
                </a:lnTo>
                <a:lnTo>
                  <a:pt x="10" y="228"/>
                </a:lnTo>
                <a:lnTo>
                  <a:pt x="6" y="244"/>
                </a:lnTo>
                <a:lnTo>
                  <a:pt x="3" y="258"/>
                </a:lnTo>
                <a:lnTo>
                  <a:pt x="1" y="274"/>
                </a:lnTo>
                <a:lnTo>
                  <a:pt x="0" y="289"/>
                </a:lnTo>
                <a:lnTo>
                  <a:pt x="0" y="305"/>
                </a:lnTo>
                <a:lnTo>
                  <a:pt x="0" y="320"/>
                </a:lnTo>
                <a:lnTo>
                  <a:pt x="1" y="336"/>
                </a:lnTo>
                <a:lnTo>
                  <a:pt x="3" y="351"/>
                </a:lnTo>
                <a:lnTo>
                  <a:pt x="6" y="366"/>
                </a:lnTo>
                <a:lnTo>
                  <a:pt x="10" y="381"/>
                </a:lnTo>
                <a:lnTo>
                  <a:pt x="13" y="396"/>
                </a:lnTo>
                <a:lnTo>
                  <a:pt x="19" y="409"/>
                </a:lnTo>
                <a:lnTo>
                  <a:pt x="24" y="423"/>
                </a:lnTo>
                <a:lnTo>
                  <a:pt x="30" y="437"/>
                </a:lnTo>
                <a:lnTo>
                  <a:pt x="36" y="450"/>
                </a:lnTo>
                <a:lnTo>
                  <a:pt x="44" y="462"/>
                </a:lnTo>
                <a:lnTo>
                  <a:pt x="52" y="475"/>
                </a:lnTo>
                <a:lnTo>
                  <a:pt x="61" y="486"/>
                </a:lnTo>
                <a:lnTo>
                  <a:pt x="70" y="499"/>
                </a:lnTo>
                <a:lnTo>
                  <a:pt x="79" y="510"/>
                </a:lnTo>
                <a:lnTo>
                  <a:pt x="89" y="520"/>
                </a:lnTo>
                <a:lnTo>
                  <a:pt x="100" y="530"/>
                </a:lnTo>
                <a:lnTo>
                  <a:pt x="111" y="540"/>
                </a:lnTo>
                <a:lnTo>
                  <a:pt x="122" y="548"/>
                </a:lnTo>
                <a:lnTo>
                  <a:pt x="134" y="557"/>
                </a:lnTo>
                <a:lnTo>
                  <a:pt x="146" y="565"/>
                </a:lnTo>
                <a:lnTo>
                  <a:pt x="159" y="573"/>
                </a:lnTo>
                <a:lnTo>
                  <a:pt x="173" y="580"/>
                </a:lnTo>
                <a:lnTo>
                  <a:pt x="186" y="585"/>
                </a:lnTo>
                <a:lnTo>
                  <a:pt x="199" y="591"/>
                </a:lnTo>
                <a:lnTo>
                  <a:pt x="214" y="595"/>
                </a:lnTo>
                <a:lnTo>
                  <a:pt x="228" y="599"/>
                </a:lnTo>
                <a:lnTo>
                  <a:pt x="243" y="603"/>
                </a:lnTo>
                <a:lnTo>
                  <a:pt x="258" y="606"/>
                </a:lnTo>
                <a:lnTo>
                  <a:pt x="274" y="607"/>
                </a:lnTo>
                <a:lnTo>
                  <a:pt x="289" y="608"/>
                </a:lnTo>
                <a:lnTo>
                  <a:pt x="305" y="6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8" name="Freeform 9">
            <a:extLst>
              <a:ext uri="{FF2B5EF4-FFF2-40B4-BE49-F238E27FC236}">
                <a16:creationId xmlns:a16="http://schemas.microsoft.com/office/drawing/2014/main" id="{B1269D68-1E1E-CA45-B86B-2F33803C626C}"/>
              </a:ext>
            </a:extLst>
          </p:cNvPr>
          <p:cNvSpPr>
            <a:spLocks/>
          </p:cNvSpPr>
          <p:nvPr/>
        </p:nvSpPr>
        <p:spPr bwMode="auto">
          <a:xfrm>
            <a:off x="4321362" y="3752719"/>
            <a:ext cx="223838" cy="443839"/>
          </a:xfrm>
          <a:custGeom>
            <a:avLst/>
            <a:gdLst>
              <a:gd name="T0" fmla="*/ 2147483646 w 788"/>
              <a:gd name="T1" fmla="*/ 2147483646 h 1563"/>
              <a:gd name="T2" fmla="*/ 2147483646 w 788"/>
              <a:gd name="T3" fmla="*/ 2147483646 h 1563"/>
              <a:gd name="T4" fmla="*/ 2147483646 w 788"/>
              <a:gd name="T5" fmla="*/ 2147483646 h 1563"/>
              <a:gd name="T6" fmla="*/ 2147483646 w 788"/>
              <a:gd name="T7" fmla="*/ 2147483646 h 1563"/>
              <a:gd name="T8" fmla="*/ 2147483646 w 788"/>
              <a:gd name="T9" fmla="*/ 2147483646 h 1563"/>
              <a:gd name="T10" fmla="*/ 2147483646 w 788"/>
              <a:gd name="T11" fmla="*/ 2147483646 h 1563"/>
              <a:gd name="T12" fmla="*/ 2147483646 w 788"/>
              <a:gd name="T13" fmla="*/ 2147483646 h 1563"/>
              <a:gd name="T14" fmla="*/ 2147483646 w 788"/>
              <a:gd name="T15" fmla="*/ 2147483646 h 1563"/>
              <a:gd name="T16" fmla="*/ 2147483646 w 788"/>
              <a:gd name="T17" fmla="*/ 0 h 1563"/>
              <a:gd name="T18" fmla="*/ 2147483646 w 788"/>
              <a:gd name="T19" fmla="*/ 2147483646 h 1563"/>
              <a:gd name="T20" fmla="*/ 2147483646 w 788"/>
              <a:gd name="T21" fmla="*/ 2147483646 h 1563"/>
              <a:gd name="T22" fmla="*/ 2147483646 w 788"/>
              <a:gd name="T23" fmla="*/ 2147483646 h 1563"/>
              <a:gd name="T24" fmla="*/ 2147483646 w 788"/>
              <a:gd name="T25" fmla="*/ 2147483646 h 1563"/>
              <a:gd name="T26" fmla="*/ 2147483646 w 788"/>
              <a:gd name="T27" fmla="*/ 2147483646 h 1563"/>
              <a:gd name="T28" fmla="*/ 2147483646 w 788"/>
              <a:gd name="T29" fmla="*/ 2147483646 h 1563"/>
              <a:gd name="T30" fmla="*/ 2147483646 w 788"/>
              <a:gd name="T31" fmla="*/ 2147483646 h 1563"/>
              <a:gd name="T32" fmla="*/ 2147483646 w 788"/>
              <a:gd name="T33" fmla="*/ 2147483646 h 1563"/>
              <a:gd name="T34" fmla="*/ 2147483646 w 788"/>
              <a:gd name="T35" fmla="*/ 2147483646 h 1563"/>
              <a:gd name="T36" fmla="*/ 0 w 788"/>
              <a:gd name="T37" fmla="*/ 2147483646 h 1563"/>
              <a:gd name="T38" fmla="*/ 2147483646 w 788"/>
              <a:gd name="T39" fmla="*/ 2147483646 h 1563"/>
              <a:gd name="T40" fmla="*/ 2147483646 w 788"/>
              <a:gd name="T41" fmla="*/ 2147483646 h 1563"/>
              <a:gd name="T42" fmla="*/ 2147483646 w 788"/>
              <a:gd name="T43" fmla="*/ 2147483646 h 1563"/>
              <a:gd name="T44" fmla="*/ 2147483646 w 788"/>
              <a:gd name="T45" fmla="*/ 2147483646 h 1563"/>
              <a:gd name="T46" fmla="*/ 2147483646 w 788"/>
              <a:gd name="T47" fmla="*/ 2147483646 h 1563"/>
              <a:gd name="T48" fmla="*/ 2147483646 w 788"/>
              <a:gd name="T49" fmla="*/ 2147483646 h 1563"/>
              <a:gd name="T50" fmla="*/ 2147483646 w 788"/>
              <a:gd name="T51" fmla="*/ 2147483646 h 1563"/>
              <a:gd name="T52" fmla="*/ 2147483646 w 788"/>
              <a:gd name="T53" fmla="*/ 2147483646 h 1563"/>
              <a:gd name="T54" fmla="*/ 2147483646 w 788"/>
              <a:gd name="T55" fmla="*/ 2147483646 h 1563"/>
              <a:gd name="T56" fmla="*/ 2147483646 w 788"/>
              <a:gd name="T57" fmla="*/ 2147483646 h 1563"/>
              <a:gd name="T58" fmla="*/ 2147483646 w 788"/>
              <a:gd name="T59" fmla="*/ 2147483646 h 1563"/>
              <a:gd name="T60" fmla="*/ 2147483646 w 788"/>
              <a:gd name="T61" fmla="*/ 2147483646 h 1563"/>
              <a:gd name="T62" fmla="*/ 2147483646 w 788"/>
              <a:gd name="T63" fmla="*/ 2147483646 h 1563"/>
              <a:gd name="T64" fmla="*/ 2147483646 w 788"/>
              <a:gd name="T65" fmla="*/ 2147483646 h 1563"/>
              <a:gd name="T66" fmla="*/ 2147483646 w 788"/>
              <a:gd name="T67" fmla="*/ 2147483646 h 1563"/>
              <a:gd name="T68" fmla="*/ 2147483646 w 788"/>
              <a:gd name="T69" fmla="*/ 2147483646 h 1563"/>
              <a:gd name="T70" fmla="*/ 2147483646 w 788"/>
              <a:gd name="T71" fmla="*/ 2147483646 h 1563"/>
              <a:gd name="T72" fmla="*/ 2147483646 w 788"/>
              <a:gd name="T73" fmla="*/ 2147483646 h 1563"/>
              <a:gd name="T74" fmla="*/ 2147483646 w 788"/>
              <a:gd name="T75" fmla="*/ 2147483646 h 1563"/>
              <a:gd name="T76" fmla="*/ 2147483646 w 788"/>
              <a:gd name="T77" fmla="*/ 2147483646 h 1563"/>
              <a:gd name="T78" fmla="*/ 2147483646 w 788"/>
              <a:gd name="T79" fmla="*/ 2147483646 h 1563"/>
              <a:gd name="T80" fmla="*/ 2147483646 w 788"/>
              <a:gd name="T81" fmla="*/ 2147483646 h 1563"/>
              <a:gd name="T82" fmla="*/ 2147483646 w 788"/>
              <a:gd name="T83" fmla="*/ 2147483646 h 1563"/>
              <a:gd name="T84" fmla="*/ 2147483646 w 788"/>
              <a:gd name="T85" fmla="*/ 2147483646 h 1563"/>
              <a:gd name="T86" fmla="*/ 2147483646 w 788"/>
              <a:gd name="T87" fmla="*/ 2147483646 h 1563"/>
              <a:gd name="T88" fmla="*/ 2147483646 w 788"/>
              <a:gd name="T89" fmla="*/ 2147483646 h 1563"/>
              <a:gd name="T90" fmla="*/ 2147483646 w 788"/>
              <a:gd name="T91" fmla="*/ 2147483646 h 1563"/>
              <a:gd name="T92" fmla="*/ 2147483646 w 788"/>
              <a:gd name="T93" fmla="*/ 2147483646 h 1563"/>
              <a:gd name="T94" fmla="*/ 2147483646 w 788"/>
              <a:gd name="T95" fmla="*/ 2147483646 h 1563"/>
              <a:gd name="T96" fmla="*/ 2147483646 w 788"/>
              <a:gd name="T97" fmla="*/ 2147483646 h 1563"/>
              <a:gd name="T98" fmla="*/ 2147483646 w 788"/>
              <a:gd name="T99" fmla="*/ 2147483646 h 1563"/>
              <a:gd name="T100" fmla="*/ 2147483646 w 788"/>
              <a:gd name="T101" fmla="*/ 2147483646 h 1563"/>
              <a:gd name="T102" fmla="*/ 2147483646 w 788"/>
              <a:gd name="T103" fmla="*/ 2147483646 h 1563"/>
              <a:gd name="T104" fmla="*/ 2147483646 w 788"/>
              <a:gd name="T105" fmla="*/ 2147483646 h 1563"/>
              <a:gd name="T106" fmla="*/ 2147483646 w 788"/>
              <a:gd name="T107" fmla="*/ 2147483646 h 1563"/>
              <a:gd name="T108" fmla="*/ 2147483646 w 788"/>
              <a:gd name="T109" fmla="*/ 2147483646 h 1563"/>
              <a:gd name="T110" fmla="*/ 2147483646 w 788"/>
              <a:gd name="T111" fmla="*/ 2147483646 h 1563"/>
              <a:gd name="T112" fmla="*/ 2147483646 w 788"/>
              <a:gd name="T113" fmla="*/ 2147483646 h 15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88" h="1563">
                <a:moveTo>
                  <a:pt x="775" y="137"/>
                </a:moveTo>
                <a:lnTo>
                  <a:pt x="775" y="137"/>
                </a:lnTo>
                <a:lnTo>
                  <a:pt x="773" y="132"/>
                </a:lnTo>
                <a:lnTo>
                  <a:pt x="769" y="128"/>
                </a:lnTo>
                <a:lnTo>
                  <a:pt x="764" y="123"/>
                </a:lnTo>
                <a:lnTo>
                  <a:pt x="756" y="115"/>
                </a:lnTo>
                <a:lnTo>
                  <a:pt x="745" y="106"/>
                </a:lnTo>
                <a:lnTo>
                  <a:pt x="732" y="96"/>
                </a:lnTo>
                <a:lnTo>
                  <a:pt x="714" y="86"/>
                </a:lnTo>
                <a:lnTo>
                  <a:pt x="693" y="75"/>
                </a:lnTo>
                <a:lnTo>
                  <a:pt x="666" y="64"/>
                </a:lnTo>
                <a:lnTo>
                  <a:pt x="635" y="53"/>
                </a:lnTo>
                <a:lnTo>
                  <a:pt x="600" y="42"/>
                </a:lnTo>
                <a:lnTo>
                  <a:pt x="558" y="31"/>
                </a:lnTo>
                <a:lnTo>
                  <a:pt x="510" y="19"/>
                </a:lnTo>
                <a:lnTo>
                  <a:pt x="456" y="9"/>
                </a:lnTo>
                <a:lnTo>
                  <a:pt x="395" y="0"/>
                </a:lnTo>
                <a:lnTo>
                  <a:pt x="394" y="0"/>
                </a:lnTo>
                <a:lnTo>
                  <a:pt x="332" y="9"/>
                </a:lnTo>
                <a:lnTo>
                  <a:pt x="277" y="19"/>
                </a:lnTo>
                <a:lnTo>
                  <a:pt x="230" y="31"/>
                </a:lnTo>
                <a:lnTo>
                  <a:pt x="188" y="42"/>
                </a:lnTo>
                <a:lnTo>
                  <a:pt x="152" y="53"/>
                </a:lnTo>
                <a:lnTo>
                  <a:pt x="121" y="64"/>
                </a:lnTo>
                <a:lnTo>
                  <a:pt x="95" y="75"/>
                </a:lnTo>
                <a:lnTo>
                  <a:pt x="73" y="86"/>
                </a:lnTo>
                <a:lnTo>
                  <a:pt x="57" y="96"/>
                </a:lnTo>
                <a:lnTo>
                  <a:pt x="42" y="106"/>
                </a:lnTo>
                <a:lnTo>
                  <a:pt x="31" y="115"/>
                </a:lnTo>
                <a:lnTo>
                  <a:pt x="23" y="123"/>
                </a:lnTo>
                <a:lnTo>
                  <a:pt x="18" y="128"/>
                </a:lnTo>
                <a:lnTo>
                  <a:pt x="14" y="132"/>
                </a:lnTo>
                <a:lnTo>
                  <a:pt x="12" y="137"/>
                </a:lnTo>
                <a:lnTo>
                  <a:pt x="7" y="212"/>
                </a:lnTo>
                <a:lnTo>
                  <a:pt x="2" y="283"/>
                </a:lnTo>
                <a:lnTo>
                  <a:pt x="0" y="351"/>
                </a:lnTo>
                <a:lnTo>
                  <a:pt x="0" y="414"/>
                </a:lnTo>
                <a:lnTo>
                  <a:pt x="1" y="474"/>
                </a:lnTo>
                <a:lnTo>
                  <a:pt x="3" y="529"/>
                </a:lnTo>
                <a:lnTo>
                  <a:pt x="8" y="580"/>
                </a:lnTo>
                <a:lnTo>
                  <a:pt x="12" y="626"/>
                </a:lnTo>
                <a:lnTo>
                  <a:pt x="17" y="668"/>
                </a:lnTo>
                <a:lnTo>
                  <a:pt x="22" y="703"/>
                </a:lnTo>
                <a:lnTo>
                  <a:pt x="27" y="735"/>
                </a:lnTo>
                <a:lnTo>
                  <a:pt x="32" y="761"/>
                </a:lnTo>
                <a:lnTo>
                  <a:pt x="40" y="796"/>
                </a:lnTo>
                <a:lnTo>
                  <a:pt x="42" y="808"/>
                </a:lnTo>
                <a:lnTo>
                  <a:pt x="54" y="835"/>
                </a:lnTo>
                <a:lnTo>
                  <a:pt x="67" y="860"/>
                </a:lnTo>
                <a:lnTo>
                  <a:pt x="80" y="882"/>
                </a:lnTo>
                <a:lnTo>
                  <a:pt x="92" y="899"/>
                </a:lnTo>
                <a:lnTo>
                  <a:pt x="103" y="914"/>
                </a:lnTo>
                <a:lnTo>
                  <a:pt x="112" y="924"/>
                </a:lnTo>
                <a:lnTo>
                  <a:pt x="120" y="933"/>
                </a:lnTo>
                <a:lnTo>
                  <a:pt x="132" y="1032"/>
                </a:lnTo>
                <a:lnTo>
                  <a:pt x="143" y="1120"/>
                </a:lnTo>
                <a:lnTo>
                  <a:pt x="155" y="1198"/>
                </a:lnTo>
                <a:lnTo>
                  <a:pt x="166" y="1267"/>
                </a:lnTo>
                <a:lnTo>
                  <a:pt x="176" y="1326"/>
                </a:lnTo>
                <a:lnTo>
                  <a:pt x="186" y="1378"/>
                </a:lnTo>
                <a:lnTo>
                  <a:pt x="195" y="1421"/>
                </a:lnTo>
                <a:lnTo>
                  <a:pt x="204" y="1457"/>
                </a:lnTo>
                <a:lnTo>
                  <a:pt x="212" y="1487"/>
                </a:lnTo>
                <a:lnTo>
                  <a:pt x="218" y="1511"/>
                </a:lnTo>
                <a:lnTo>
                  <a:pt x="224" y="1529"/>
                </a:lnTo>
                <a:lnTo>
                  <a:pt x="230" y="1543"/>
                </a:lnTo>
                <a:lnTo>
                  <a:pt x="236" y="1559"/>
                </a:lnTo>
                <a:lnTo>
                  <a:pt x="238" y="1563"/>
                </a:lnTo>
                <a:lnTo>
                  <a:pt x="394" y="1563"/>
                </a:lnTo>
                <a:lnTo>
                  <a:pt x="395" y="1563"/>
                </a:lnTo>
                <a:lnTo>
                  <a:pt x="549" y="1563"/>
                </a:lnTo>
                <a:lnTo>
                  <a:pt x="551" y="1559"/>
                </a:lnTo>
                <a:lnTo>
                  <a:pt x="559" y="1543"/>
                </a:lnTo>
                <a:lnTo>
                  <a:pt x="563" y="1529"/>
                </a:lnTo>
                <a:lnTo>
                  <a:pt x="570" y="1511"/>
                </a:lnTo>
                <a:lnTo>
                  <a:pt x="577" y="1487"/>
                </a:lnTo>
                <a:lnTo>
                  <a:pt x="584" y="1457"/>
                </a:lnTo>
                <a:lnTo>
                  <a:pt x="592" y="1421"/>
                </a:lnTo>
                <a:lnTo>
                  <a:pt x="602" y="1378"/>
                </a:lnTo>
                <a:lnTo>
                  <a:pt x="611" y="1326"/>
                </a:lnTo>
                <a:lnTo>
                  <a:pt x="622" y="1267"/>
                </a:lnTo>
                <a:lnTo>
                  <a:pt x="633" y="1198"/>
                </a:lnTo>
                <a:lnTo>
                  <a:pt x="644" y="1120"/>
                </a:lnTo>
                <a:lnTo>
                  <a:pt x="655" y="1032"/>
                </a:lnTo>
                <a:lnTo>
                  <a:pt x="667" y="933"/>
                </a:lnTo>
                <a:lnTo>
                  <a:pt x="676" y="924"/>
                </a:lnTo>
                <a:lnTo>
                  <a:pt x="684" y="914"/>
                </a:lnTo>
                <a:lnTo>
                  <a:pt x="695" y="899"/>
                </a:lnTo>
                <a:lnTo>
                  <a:pt x="707" y="882"/>
                </a:lnTo>
                <a:lnTo>
                  <a:pt x="721" y="860"/>
                </a:lnTo>
                <a:lnTo>
                  <a:pt x="734" y="835"/>
                </a:lnTo>
                <a:lnTo>
                  <a:pt x="745" y="808"/>
                </a:lnTo>
                <a:lnTo>
                  <a:pt x="748" y="796"/>
                </a:lnTo>
                <a:lnTo>
                  <a:pt x="756" y="761"/>
                </a:lnTo>
                <a:lnTo>
                  <a:pt x="761" y="735"/>
                </a:lnTo>
                <a:lnTo>
                  <a:pt x="766" y="703"/>
                </a:lnTo>
                <a:lnTo>
                  <a:pt x="771" y="668"/>
                </a:lnTo>
                <a:lnTo>
                  <a:pt x="776" y="626"/>
                </a:lnTo>
                <a:lnTo>
                  <a:pt x="781" y="580"/>
                </a:lnTo>
                <a:lnTo>
                  <a:pt x="784" y="529"/>
                </a:lnTo>
                <a:lnTo>
                  <a:pt x="786" y="474"/>
                </a:lnTo>
                <a:lnTo>
                  <a:pt x="788" y="414"/>
                </a:lnTo>
                <a:lnTo>
                  <a:pt x="787" y="351"/>
                </a:lnTo>
                <a:lnTo>
                  <a:pt x="786" y="283"/>
                </a:lnTo>
                <a:lnTo>
                  <a:pt x="782" y="212"/>
                </a:lnTo>
                <a:lnTo>
                  <a:pt x="775" y="1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9" name="Freeform 10">
            <a:extLst>
              <a:ext uri="{FF2B5EF4-FFF2-40B4-BE49-F238E27FC236}">
                <a16:creationId xmlns:a16="http://schemas.microsoft.com/office/drawing/2014/main" id="{9D23C352-B9C8-0B42-B026-94BC24E69162}"/>
              </a:ext>
            </a:extLst>
          </p:cNvPr>
          <p:cNvSpPr>
            <a:spLocks/>
          </p:cNvSpPr>
          <p:nvPr/>
        </p:nvSpPr>
        <p:spPr bwMode="auto">
          <a:xfrm>
            <a:off x="4346927" y="3564733"/>
            <a:ext cx="173276" cy="172935"/>
          </a:xfrm>
          <a:custGeom>
            <a:avLst/>
            <a:gdLst>
              <a:gd name="T0" fmla="*/ 2147483646 w 610"/>
              <a:gd name="T1" fmla="*/ 2147483646 h 609"/>
              <a:gd name="T2" fmla="*/ 2147483646 w 610"/>
              <a:gd name="T3" fmla="*/ 2147483646 h 609"/>
              <a:gd name="T4" fmla="*/ 2147483646 w 610"/>
              <a:gd name="T5" fmla="*/ 2147483646 h 609"/>
              <a:gd name="T6" fmla="*/ 2147483646 w 610"/>
              <a:gd name="T7" fmla="*/ 2147483646 h 609"/>
              <a:gd name="T8" fmla="*/ 2147483646 w 610"/>
              <a:gd name="T9" fmla="*/ 2147483646 h 609"/>
              <a:gd name="T10" fmla="*/ 2147483646 w 610"/>
              <a:gd name="T11" fmla="*/ 2147483646 h 609"/>
              <a:gd name="T12" fmla="*/ 2147483646 w 610"/>
              <a:gd name="T13" fmla="*/ 2147483646 h 609"/>
              <a:gd name="T14" fmla="*/ 2147483646 w 610"/>
              <a:gd name="T15" fmla="*/ 2147483646 h 609"/>
              <a:gd name="T16" fmla="*/ 2147483646 w 610"/>
              <a:gd name="T17" fmla="*/ 2147483646 h 609"/>
              <a:gd name="T18" fmla="*/ 2147483646 w 610"/>
              <a:gd name="T19" fmla="*/ 2147483646 h 609"/>
              <a:gd name="T20" fmla="*/ 2147483646 w 610"/>
              <a:gd name="T21" fmla="*/ 2147483646 h 609"/>
              <a:gd name="T22" fmla="*/ 2147483646 w 610"/>
              <a:gd name="T23" fmla="*/ 2147483646 h 609"/>
              <a:gd name="T24" fmla="*/ 2147483646 w 610"/>
              <a:gd name="T25" fmla="*/ 2147483646 h 609"/>
              <a:gd name="T26" fmla="*/ 2147483646 w 610"/>
              <a:gd name="T27" fmla="*/ 2147483646 h 609"/>
              <a:gd name="T28" fmla="*/ 2147483646 w 610"/>
              <a:gd name="T29" fmla="*/ 2147483646 h 609"/>
              <a:gd name="T30" fmla="*/ 2147483646 w 610"/>
              <a:gd name="T31" fmla="*/ 2147483646 h 609"/>
              <a:gd name="T32" fmla="*/ 2147483646 w 610"/>
              <a:gd name="T33" fmla="*/ 2147483646 h 609"/>
              <a:gd name="T34" fmla="*/ 2147483646 w 610"/>
              <a:gd name="T35" fmla="*/ 2147483646 h 609"/>
              <a:gd name="T36" fmla="*/ 2147483646 w 610"/>
              <a:gd name="T37" fmla="*/ 2147483646 h 609"/>
              <a:gd name="T38" fmla="*/ 2147483646 w 610"/>
              <a:gd name="T39" fmla="*/ 2147483646 h 609"/>
              <a:gd name="T40" fmla="*/ 2147483646 w 610"/>
              <a:gd name="T41" fmla="*/ 2147483646 h 609"/>
              <a:gd name="T42" fmla="*/ 2147483646 w 610"/>
              <a:gd name="T43" fmla="*/ 2147483646 h 609"/>
              <a:gd name="T44" fmla="*/ 2147483646 w 610"/>
              <a:gd name="T45" fmla="*/ 2147483646 h 609"/>
              <a:gd name="T46" fmla="*/ 2147483646 w 610"/>
              <a:gd name="T47" fmla="*/ 2147483646 h 609"/>
              <a:gd name="T48" fmla="*/ 2147483646 w 610"/>
              <a:gd name="T49" fmla="*/ 2147483646 h 609"/>
              <a:gd name="T50" fmla="*/ 2147483646 w 610"/>
              <a:gd name="T51" fmla="*/ 2147483646 h 609"/>
              <a:gd name="T52" fmla="*/ 2147483646 w 610"/>
              <a:gd name="T53" fmla="*/ 2147483646 h 609"/>
              <a:gd name="T54" fmla="*/ 2147483646 w 610"/>
              <a:gd name="T55" fmla="*/ 2147483646 h 609"/>
              <a:gd name="T56" fmla="*/ 2147483646 w 610"/>
              <a:gd name="T57" fmla="*/ 2147483646 h 609"/>
              <a:gd name="T58" fmla="*/ 2147483646 w 610"/>
              <a:gd name="T59" fmla="*/ 2147483646 h 609"/>
              <a:gd name="T60" fmla="*/ 2147483646 w 610"/>
              <a:gd name="T61" fmla="*/ 2147483646 h 609"/>
              <a:gd name="T62" fmla="*/ 2147483646 w 610"/>
              <a:gd name="T63" fmla="*/ 2147483646 h 609"/>
              <a:gd name="T64" fmla="*/ 0 w 610"/>
              <a:gd name="T65" fmla="*/ 2147483646 h 609"/>
              <a:gd name="T66" fmla="*/ 0 w 610"/>
              <a:gd name="T67" fmla="*/ 2147483646 h 609"/>
              <a:gd name="T68" fmla="*/ 2147483646 w 610"/>
              <a:gd name="T69" fmla="*/ 2147483646 h 609"/>
              <a:gd name="T70" fmla="*/ 2147483646 w 610"/>
              <a:gd name="T71" fmla="*/ 2147483646 h 609"/>
              <a:gd name="T72" fmla="*/ 2147483646 w 610"/>
              <a:gd name="T73" fmla="*/ 2147483646 h 609"/>
              <a:gd name="T74" fmla="*/ 2147483646 w 610"/>
              <a:gd name="T75" fmla="*/ 2147483646 h 609"/>
              <a:gd name="T76" fmla="*/ 2147483646 w 610"/>
              <a:gd name="T77" fmla="*/ 2147483646 h 609"/>
              <a:gd name="T78" fmla="*/ 2147483646 w 610"/>
              <a:gd name="T79" fmla="*/ 2147483646 h 609"/>
              <a:gd name="T80" fmla="*/ 2147483646 w 610"/>
              <a:gd name="T81" fmla="*/ 2147483646 h 609"/>
              <a:gd name="T82" fmla="*/ 2147483646 w 610"/>
              <a:gd name="T83" fmla="*/ 2147483646 h 609"/>
              <a:gd name="T84" fmla="*/ 2147483646 w 610"/>
              <a:gd name="T85" fmla="*/ 2147483646 h 609"/>
              <a:gd name="T86" fmla="*/ 2147483646 w 610"/>
              <a:gd name="T87" fmla="*/ 2147483646 h 6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0" h="609">
                <a:moveTo>
                  <a:pt x="305" y="609"/>
                </a:moveTo>
                <a:lnTo>
                  <a:pt x="305" y="609"/>
                </a:lnTo>
                <a:lnTo>
                  <a:pt x="320" y="608"/>
                </a:lnTo>
                <a:lnTo>
                  <a:pt x="336" y="607"/>
                </a:lnTo>
                <a:lnTo>
                  <a:pt x="351" y="606"/>
                </a:lnTo>
                <a:lnTo>
                  <a:pt x="366" y="603"/>
                </a:lnTo>
                <a:lnTo>
                  <a:pt x="380" y="599"/>
                </a:lnTo>
                <a:lnTo>
                  <a:pt x="396" y="595"/>
                </a:lnTo>
                <a:lnTo>
                  <a:pt x="409" y="591"/>
                </a:lnTo>
                <a:lnTo>
                  <a:pt x="423" y="585"/>
                </a:lnTo>
                <a:lnTo>
                  <a:pt x="437" y="580"/>
                </a:lnTo>
                <a:lnTo>
                  <a:pt x="450" y="573"/>
                </a:lnTo>
                <a:lnTo>
                  <a:pt x="462" y="565"/>
                </a:lnTo>
                <a:lnTo>
                  <a:pt x="475" y="557"/>
                </a:lnTo>
                <a:lnTo>
                  <a:pt x="487" y="548"/>
                </a:lnTo>
                <a:lnTo>
                  <a:pt x="499" y="540"/>
                </a:lnTo>
                <a:lnTo>
                  <a:pt x="510" y="530"/>
                </a:lnTo>
                <a:lnTo>
                  <a:pt x="520" y="520"/>
                </a:lnTo>
                <a:lnTo>
                  <a:pt x="530" y="510"/>
                </a:lnTo>
                <a:lnTo>
                  <a:pt x="540" y="499"/>
                </a:lnTo>
                <a:lnTo>
                  <a:pt x="549" y="486"/>
                </a:lnTo>
                <a:lnTo>
                  <a:pt x="558" y="475"/>
                </a:lnTo>
                <a:lnTo>
                  <a:pt x="565" y="462"/>
                </a:lnTo>
                <a:lnTo>
                  <a:pt x="573" y="450"/>
                </a:lnTo>
                <a:lnTo>
                  <a:pt x="580" y="437"/>
                </a:lnTo>
                <a:lnTo>
                  <a:pt x="585" y="423"/>
                </a:lnTo>
                <a:lnTo>
                  <a:pt x="591" y="409"/>
                </a:lnTo>
                <a:lnTo>
                  <a:pt x="595" y="396"/>
                </a:lnTo>
                <a:lnTo>
                  <a:pt x="600" y="381"/>
                </a:lnTo>
                <a:lnTo>
                  <a:pt x="603" y="366"/>
                </a:lnTo>
                <a:lnTo>
                  <a:pt x="606" y="351"/>
                </a:lnTo>
                <a:lnTo>
                  <a:pt x="607" y="336"/>
                </a:lnTo>
                <a:lnTo>
                  <a:pt x="609" y="320"/>
                </a:lnTo>
                <a:lnTo>
                  <a:pt x="610" y="305"/>
                </a:lnTo>
                <a:lnTo>
                  <a:pt x="609" y="289"/>
                </a:lnTo>
                <a:lnTo>
                  <a:pt x="607" y="274"/>
                </a:lnTo>
                <a:lnTo>
                  <a:pt x="606" y="258"/>
                </a:lnTo>
                <a:lnTo>
                  <a:pt x="603" y="244"/>
                </a:lnTo>
                <a:lnTo>
                  <a:pt x="600" y="228"/>
                </a:lnTo>
                <a:lnTo>
                  <a:pt x="595" y="214"/>
                </a:lnTo>
                <a:lnTo>
                  <a:pt x="591" y="201"/>
                </a:lnTo>
                <a:lnTo>
                  <a:pt x="585" y="186"/>
                </a:lnTo>
                <a:lnTo>
                  <a:pt x="580" y="173"/>
                </a:lnTo>
                <a:lnTo>
                  <a:pt x="573" y="160"/>
                </a:lnTo>
                <a:lnTo>
                  <a:pt x="565" y="147"/>
                </a:lnTo>
                <a:lnTo>
                  <a:pt x="558" y="134"/>
                </a:lnTo>
                <a:lnTo>
                  <a:pt x="549" y="123"/>
                </a:lnTo>
                <a:lnTo>
                  <a:pt x="540" y="111"/>
                </a:lnTo>
                <a:lnTo>
                  <a:pt x="530" y="100"/>
                </a:lnTo>
                <a:lnTo>
                  <a:pt x="520" y="90"/>
                </a:lnTo>
                <a:lnTo>
                  <a:pt x="510" y="80"/>
                </a:lnTo>
                <a:lnTo>
                  <a:pt x="499" y="70"/>
                </a:lnTo>
                <a:lnTo>
                  <a:pt x="487" y="61"/>
                </a:lnTo>
                <a:lnTo>
                  <a:pt x="475" y="52"/>
                </a:lnTo>
                <a:lnTo>
                  <a:pt x="462" y="44"/>
                </a:lnTo>
                <a:lnTo>
                  <a:pt x="450" y="37"/>
                </a:lnTo>
                <a:lnTo>
                  <a:pt x="437" y="30"/>
                </a:lnTo>
                <a:lnTo>
                  <a:pt x="423" y="24"/>
                </a:lnTo>
                <a:lnTo>
                  <a:pt x="409" y="19"/>
                </a:lnTo>
                <a:lnTo>
                  <a:pt x="396" y="14"/>
                </a:lnTo>
                <a:lnTo>
                  <a:pt x="380" y="10"/>
                </a:lnTo>
                <a:lnTo>
                  <a:pt x="366" y="7"/>
                </a:lnTo>
                <a:lnTo>
                  <a:pt x="351" y="3"/>
                </a:lnTo>
                <a:lnTo>
                  <a:pt x="336" y="2"/>
                </a:lnTo>
                <a:lnTo>
                  <a:pt x="320" y="1"/>
                </a:lnTo>
                <a:lnTo>
                  <a:pt x="305" y="0"/>
                </a:lnTo>
                <a:lnTo>
                  <a:pt x="289" y="1"/>
                </a:lnTo>
                <a:lnTo>
                  <a:pt x="274" y="2"/>
                </a:lnTo>
                <a:lnTo>
                  <a:pt x="258" y="3"/>
                </a:lnTo>
                <a:lnTo>
                  <a:pt x="243" y="7"/>
                </a:lnTo>
                <a:lnTo>
                  <a:pt x="228" y="10"/>
                </a:lnTo>
                <a:lnTo>
                  <a:pt x="214" y="14"/>
                </a:lnTo>
                <a:lnTo>
                  <a:pt x="199" y="19"/>
                </a:lnTo>
                <a:lnTo>
                  <a:pt x="186" y="24"/>
                </a:lnTo>
                <a:lnTo>
                  <a:pt x="173" y="30"/>
                </a:lnTo>
                <a:lnTo>
                  <a:pt x="159" y="37"/>
                </a:lnTo>
                <a:lnTo>
                  <a:pt x="146" y="44"/>
                </a:lnTo>
                <a:lnTo>
                  <a:pt x="134" y="52"/>
                </a:lnTo>
                <a:lnTo>
                  <a:pt x="122" y="61"/>
                </a:lnTo>
                <a:lnTo>
                  <a:pt x="111" y="70"/>
                </a:lnTo>
                <a:lnTo>
                  <a:pt x="100" y="80"/>
                </a:lnTo>
                <a:lnTo>
                  <a:pt x="89" y="90"/>
                </a:lnTo>
                <a:lnTo>
                  <a:pt x="79" y="100"/>
                </a:lnTo>
                <a:lnTo>
                  <a:pt x="70" y="111"/>
                </a:lnTo>
                <a:lnTo>
                  <a:pt x="61" y="123"/>
                </a:lnTo>
                <a:lnTo>
                  <a:pt x="52" y="134"/>
                </a:lnTo>
                <a:lnTo>
                  <a:pt x="44" y="147"/>
                </a:lnTo>
                <a:lnTo>
                  <a:pt x="36" y="160"/>
                </a:lnTo>
                <a:lnTo>
                  <a:pt x="30" y="173"/>
                </a:lnTo>
                <a:lnTo>
                  <a:pt x="24" y="186"/>
                </a:lnTo>
                <a:lnTo>
                  <a:pt x="19" y="201"/>
                </a:lnTo>
                <a:lnTo>
                  <a:pt x="13" y="214"/>
                </a:lnTo>
                <a:lnTo>
                  <a:pt x="10" y="228"/>
                </a:lnTo>
                <a:lnTo>
                  <a:pt x="6" y="244"/>
                </a:lnTo>
                <a:lnTo>
                  <a:pt x="3" y="258"/>
                </a:lnTo>
                <a:lnTo>
                  <a:pt x="1" y="274"/>
                </a:lnTo>
                <a:lnTo>
                  <a:pt x="0" y="289"/>
                </a:lnTo>
                <a:lnTo>
                  <a:pt x="0" y="305"/>
                </a:lnTo>
                <a:lnTo>
                  <a:pt x="0" y="320"/>
                </a:lnTo>
                <a:lnTo>
                  <a:pt x="1" y="336"/>
                </a:lnTo>
                <a:lnTo>
                  <a:pt x="3" y="351"/>
                </a:lnTo>
                <a:lnTo>
                  <a:pt x="6" y="366"/>
                </a:lnTo>
                <a:lnTo>
                  <a:pt x="10" y="381"/>
                </a:lnTo>
                <a:lnTo>
                  <a:pt x="13" y="396"/>
                </a:lnTo>
                <a:lnTo>
                  <a:pt x="19" y="409"/>
                </a:lnTo>
                <a:lnTo>
                  <a:pt x="24" y="423"/>
                </a:lnTo>
                <a:lnTo>
                  <a:pt x="30" y="437"/>
                </a:lnTo>
                <a:lnTo>
                  <a:pt x="36" y="450"/>
                </a:lnTo>
                <a:lnTo>
                  <a:pt x="44" y="462"/>
                </a:lnTo>
                <a:lnTo>
                  <a:pt x="52" y="475"/>
                </a:lnTo>
                <a:lnTo>
                  <a:pt x="61" y="486"/>
                </a:lnTo>
                <a:lnTo>
                  <a:pt x="70" y="499"/>
                </a:lnTo>
                <a:lnTo>
                  <a:pt x="79" y="510"/>
                </a:lnTo>
                <a:lnTo>
                  <a:pt x="89" y="520"/>
                </a:lnTo>
                <a:lnTo>
                  <a:pt x="100" y="530"/>
                </a:lnTo>
                <a:lnTo>
                  <a:pt x="111" y="540"/>
                </a:lnTo>
                <a:lnTo>
                  <a:pt x="122" y="548"/>
                </a:lnTo>
                <a:lnTo>
                  <a:pt x="134" y="557"/>
                </a:lnTo>
                <a:lnTo>
                  <a:pt x="146" y="565"/>
                </a:lnTo>
                <a:lnTo>
                  <a:pt x="159" y="573"/>
                </a:lnTo>
                <a:lnTo>
                  <a:pt x="173" y="580"/>
                </a:lnTo>
                <a:lnTo>
                  <a:pt x="186" y="585"/>
                </a:lnTo>
                <a:lnTo>
                  <a:pt x="199" y="591"/>
                </a:lnTo>
                <a:lnTo>
                  <a:pt x="214" y="595"/>
                </a:lnTo>
                <a:lnTo>
                  <a:pt x="228" y="599"/>
                </a:lnTo>
                <a:lnTo>
                  <a:pt x="243" y="603"/>
                </a:lnTo>
                <a:lnTo>
                  <a:pt x="258" y="606"/>
                </a:lnTo>
                <a:lnTo>
                  <a:pt x="274" y="607"/>
                </a:lnTo>
                <a:lnTo>
                  <a:pt x="289" y="608"/>
                </a:lnTo>
                <a:lnTo>
                  <a:pt x="305" y="6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6" name="Freeform 9">
            <a:extLst>
              <a:ext uri="{FF2B5EF4-FFF2-40B4-BE49-F238E27FC236}">
                <a16:creationId xmlns:a16="http://schemas.microsoft.com/office/drawing/2014/main" id="{DE651A43-C5E5-D54F-B8C3-6106CCB8ABAD}"/>
              </a:ext>
            </a:extLst>
          </p:cNvPr>
          <p:cNvSpPr>
            <a:spLocks/>
          </p:cNvSpPr>
          <p:nvPr/>
        </p:nvSpPr>
        <p:spPr bwMode="auto">
          <a:xfrm>
            <a:off x="4646801" y="3752719"/>
            <a:ext cx="223837" cy="443839"/>
          </a:xfrm>
          <a:custGeom>
            <a:avLst/>
            <a:gdLst>
              <a:gd name="T0" fmla="*/ 2147483646 w 788"/>
              <a:gd name="T1" fmla="*/ 2147483646 h 1563"/>
              <a:gd name="T2" fmla="*/ 2147483646 w 788"/>
              <a:gd name="T3" fmla="*/ 2147483646 h 1563"/>
              <a:gd name="T4" fmla="*/ 2147483646 w 788"/>
              <a:gd name="T5" fmla="*/ 2147483646 h 1563"/>
              <a:gd name="T6" fmla="*/ 2147483646 w 788"/>
              <a:gd name="T7" fmla="*/ 2147483646 h 1563"/>
              <a:gd name="T8" fmla="*/ 2147483646 w 788"/>
              <a:gd name="T9" fmla="*/ 2147483646 h 1563"/>
              <a:gd name="T10" fmla="*/ 2147483646 w 788"/>
              <a:gd name="T11" fmla="*/ 2147483646 h 1563"/>
              <a:gd name="T12" fmla="*/ 2147483646 w 788"/>
              <a:gd name="T13" fmla="*/ 2147483646 h 1563"/>
              <a:gd name="T14" fmla="*/ 2147483646 w 788"/>
              <a:gd name="T15" fmla="*/ 2147483646 h 1563"/>
              <a:gd name="T16" fmla="*/ 2147483646 w 788"/>
              <a:gd name="T17" fmla="*/ 0 h 1563"/>
              <a:gd name="T18" fmla="*/ 2147483646 w 788"/>
              <a:gd name="T19" fmla="*/ 2147483646 h 1563"/>
              <a:gd name="T20" fmla="*/ 2147483646 w 788"/>
              <a:gd name="T21" fmla="*/ 2147483646 h 1563"/>
              <a:gd name="T22" fmla="*/ 2147483646 w 788"/>
              <a:gd name="T23" fmla="*/ 2147483646 h 1563"/>
              <a:gd name="T24" fmla="*/ 2147483646 w 788"/>
              <a:gd name="T25" fmla="*/ 2147483646 h 1563"/>
              <a:gd name="T26" fmla="*/ 2147483646 w 788"/>
              <a:gd name="T27" fmla="*/ 2147483646 h 1563"/>
              <a:gd name="T28" fmla="*/ 2147483646 w 788"/>
              <a:gd name="T29" fmla="*/ 2147483646 h 1563"/>
              <a:gd name="T30" fmla="*/ 2147483646 w 788"/>
              <a:gd name="T31" fmla="*/ 2147483646 h 1563"/>
              <a:gd name="T32" fmla="*/ 2147483646 w 788"/>
              <a:gd name="T33" fmla="*/ 2147483646 h 1563"/>
              <a:gd name="T34" fmla="*/ 2147483646 w 788"/>
              <a:gd name="T35" fmla="*/ 2147483646 h 1563"/>
              <a:gd name="T36" fmla="*/ 0 w 788"/>
              <a:gd name="T37" fmla="*/ 2147483646 h 1563"/>
              <a:gd name="T38" fmla="*/ 2147483646 w 788"/>
              <a:gd name="T39" fmla="*/ 2147483646 h 1563"/>
              <a:gd name="T40" fmla="*/ 2147483646 w 788"/>
              <a:gd name="T41" fmla="*/ 2147483646 h 1563"/>
              <a:gd name="T42" fmla="*/ 2147483646 w 788"/>
              <a:gd name="T43" fmla="*/ 2147483646 h 1563"/>
              <a:gd name="T44" fmla="*/ 2147483646 w 788"/>
              <a:gd name="T45" fmla="*/ 2147483646 h 1563"/>
              <a:gd name="T46" fmla="*/ 2147483646 w 788"/>
              <a:gd name="T47" fmla="*/ 2147483646 h 1563"/>
              <a:gd name="T48" fmla="*/ 2147483646 w 788"/>
              <a:gd name="T49" fmla="*/ 2147483646 h 1563"/>
              <a:gd name="T50" fmla="*/ 2147483646 w 788"/>
              <a:gd name="T51" fmla="*/ 2147483646 h 1563"/>
              <a:gd name="T52" fmla="*/ 2147483646 w 788"/>
              <a:gd name="T53" fmla="*/ 2147483646 h 1563"/>
              <a:gd name="T54" fmla="*/ 2147483646 w 788"/>
              <a:gd name="T55" fmla="*/ 2147483646 h 1563"/>
              <a:gd name="T56" fmla="*/ 2147483646 w 788"/>
              <a:gd name="T57" fmla="*/ 2147483646 h 1563"/>
              <a:gd name="T58" fmla="*/ 2147483646 w 788"/>
              <a:gd name="T59" fmla="*/ 2147483646 h 1563"/>
              <a:gd name="T60" fmla="*/ 2147483646 w 788"/>
              <a:gd name="T61" fmla="*/ 2147483646 h 1563"/>
              <a:gd name="T62" fmla="*/ 2147483646 w 788"/>
              <a:gd name="T63" fmla="*/ 2147483646 h 1563"/>
              <a:gd name="T64" fmla="*/ 2147483646 w 788"/>
              <a:gd name="T65" fmla="*/ 2147483646 h 1563"/>
              <a:gd name="T66" fmla="*/ 2147483646 w 788"/>
              <a:gd name="T67" fmla="*/ 2147483646 h 1563"/>
              <a:gd name="T68" fmla="*/ 2147483646 w 788"/>
              <a:gd name="T69" fmla="*/ 2147483646 h 1563"/>
              <a:gd name="T70" fmla="*/ 2147483646 w 788"/>
              <a:gd name="T71" fmla="*/ 2147483646 h 1563"/>
              <a:gd name="T72" fmla="*/ 2147483646 w 788"/>
              <a:gd name="T73" fmla="*/ 2147483646 h 1563"/>
              <a:gd name="T74" fmla="*/ 2147483646 w 788"/>
              <a:gd name="T75" fmla="*/ 2147483646 h 1563"/>
              <a:gd name="T76" fmla="*/ 2147483646 w 788"/>
              <a:gd name="T77" fmla="*/ 2147483646 h 1563"/>
              <a:gd name="T78" fmla="*/ 2147483646 w 788"/>
              <a:gd name="T79" fmla="*/ 2147483646 h 1563"/>
              <a:gd name="T80" fmla="*/ 2147483646 w 788"/>
              <a:gd name="T81" fmla="*/ 2147483646 h 1563"/>
              <a:gd name="T82" fmla="*/ 2147483646 w 788"/>
              <a:gd name="T83" fmla="*/ 2147483646 h 1563"/>
              <a:gd name="T84" fmla="*/ 2147483646 w 788"/>
              <a:gd name="T85" fmla="*/ 2147483646 h 1563"/>
              <a:gd name="T86" fmla="*/ 2147483646 w 788"/>
              <a:gd name="T87" fmla="*/ 2147483646 h 1563"/>
              <a:gd name="T88" fmla="*/ 2147483646 w 788"/>
              <a:gd name="T89" fmla="*/ 2147483646 h 1563"/>
              <a:gd name="T90" fmla="*/ 2147483646 w 788"/>
              <a:gd name="T91" fmla="*/ 2147483646 h 1563"/>
              <a:gd name="T92" fmla="*/ 2147483646 w 788"/>
              <a:gd name="T93" fmla="*/ 2147483646 h 1563"/>
              <a:gd name="T94" fmla="*/ 2147483646 w 788"/>
              <a:gd name="T95" fmla="*/ 2147483646 h 1563"/>
              <a:gd name="T96" fmla="*/ 2147483646 w 788"/>
              <a:gd name="T97" fmla="*/ 2147483646 h 1563"/>
              <a:gd name="T98" fmla="*/ 2147483646 w 788"/>
              <a:gd name="T99" fmla="*/ 2147483646 h 1563"/>
              <a:gd name="T100" fmla="*/ 2147483646 w 788"/>
              <a:gd name="T101" fmla="*/ 2147483646 h 1563"/>
              <a:gd name="T102" fmla="*/ 2147483646 w 788"/>
              <a:gd name="T103" fmla="*/ 2147483646 h 1563"/>
              <a:gd name="T104" fmla="*/ 2147483646 w 788"/>
              <a:gd name="T105" fmla="*/ 2147483646 h 1563"/>
              <a:gd name="T106" fmla="*/ 2147483646 w 788"/>
              <a:gd name="T107" fmla="*/ 2147483646 h 1563"/>
              <a:gd name="T108" fmla="*/ 2147483646 w 788"/>
              <a:gd name="T109" fmla="*/ 2147483646 h 1563"/>
              <a:gd name="T110" fmla="*/ 2147483646 w 788"/>
              <a:gd name="T111" fmla="*/ 2147483646 h 1563"/>
              <a:gd name="T112" fmla="*/ 2147483646 w 788"/>
              <a:gd name="T113" fmla="*/ 2147483646 h 15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88" h="1563">
                <a:moveTo>
                  <a:pt x="775" y="137"/>
                </a:moveTo>
                <a:lnTo>
                  <a:pt x="775" y="137"/>
                </a:lnTo>
                <a:lnTo>
                  <a:pt x="773" y="132"/>
                </a:lnTo>
                <a:lnTo>
                  <a:pt x="769" y="128"/>
                </a:lnTo>
                <a:lnTo>
                  <a:pt x="764" y="123"/>
                </a:lnTo>
                <a:lnTo>
                  <a:pt x="756" y="115"/>
                </a:lnTo>
                <a:lnTo>
                  <a:pt x="745" y="106"/>
                </a:lnTo>
                <a:lnTo>
                  <a:pt x="732" y="96"/>
                </a:lnTo>
                <a:lnTo>
                  <a:pt x="714" y="86"/>
                </a:lnTo>
                <a:lnTo>
                  <a:pt x="693" y="75"/>
                </a:lnTo>
                <a:lnTo>
                  <a:pt x="666" y="64"/>
                </a:lnTo>
                <a:lnTo>
                  <a:pt x="635" y="53"/>
                </a:lnTo>
                <a:lnTo>
                  <a:pt x="600" y="42"/>
                </a:lnTo>
                <a:lnTo>
                  <a:pt x="558" y="31"/>
                </a:lnTo>
                <a:lnTo>
                  <a:pt x="510" y="19"/>
                </a:lnTo>
                <a:lnTo>
                  <a:pt x="456" y="9"/>
                </a:lnTo>
                <a:lnTo>
                  <a:pt x="395" y="0"/>
                </a:lnTo>
                <a:lnTo>
                  <a:pt x="394" y="0"/>
                </a:lnTo>
                <a:lnTo>
                  <a:pt x="332" y="9"/>
                </a:lnTo>
                <a:lnTo>
                  <a:pt x="277" y="19"/>
                </a:lnTo>
                <a:lnTo>
                  <a:pt x="230" y="31"/>
                </a:lnTo>
                <a:lnTo>
                  <a:pt x="188" y="42"/>
                </a:lnTo>
                <a:lnTo>
                  <a:pt x="152" y="53"/>
                </a:lnTo>
                <a:lnTo>
                  <a:pt x="121" y="64"/>
                </a:lnTo>
                <a:lnTo>
                  <a:pt x="95" y="75"/>
                </a:lnTo>
                <a:lnTo>
                  <a:pt x="73" y="86"/>
                </a:lnTo>
                <a:lnTo>
                  <a:pt x="57" y="96"/>
                </a:lnTo>
                <a:lnTo>
                  <a:pt x="42" y="106"/>
                </a:lnTo>
                <a:lnTo>
                  <a:pt x="31" y="115"/>
                </a:lnTo>
                <a:lnTo>
                  <a:pt x="23" y="123"/>
                </a:lnTo>
                <a:lnTo>
                  <a:pt x="18" y="128"/>
                </a:lnTo>
                <a:lnTo>
                  <a:pt x="14" y="132"/>
                </a:lnTo>
                <a:lnTo>
                  <a:pt x="12" y="137"/>
                </a:lnTo>
                <a:lnTo>
                  <a:pt x="7" y="212"/>
                </a:lnTo>
                <a:lnTo>
                  <a:pt x="2" y="283"/>
                </a:lnTo>
                <a:lnTo>
                  <a:pt x="0" y="351"/>
                </a:lnTo>
                <a:lnTo>
                  <a:pt x="0" y="414"/>
                </a:lnTo>
                <a:lnTo>
                  <a:pt x="1" y="474"/>
                </a:lnTo>
                <a:lnTo>
                  <a:pt x="3" y="529"/>
                </a:lnTo>
                <a:lnTo>
                  <a:pt x="8" y="580"/>
                </a:lnTo>
                <a:lnTo>
                  <a:pt x="12" y="626"/>
                </a:lnTo>
                <a:lnTo>
                  <a:pt x="17" y="668"/>
                </a:lnTo>
                <a:lnTo>
                  <a:pt x="22" y="703"/>
                </a:lnTo>
                <a:lnTo>
                  <a:pt x="27" y="735"/>
                </a:lnTo>
                <a:lnTo>
                  <a:pt x="32" y="761"/>
                </a:lnTo>
                <a:lnTo>
                  <a:pt x="40" y="796"/>
                </a:lnTo>
                <a:lnTo>
                  <a:pt x="42" y="808"/>
                </a:lnTo>
                <a:lnTo>
                  <a:pt x="54" y="835"/>
                </a:lnTo>
                <a:lnTo>
                  <a:pt x="67" y="860"/>
                </a:lnTo>
                <a:lnTo>
                  <a:pt x="80" y="882"/>
                </a:lnTo>
                <a:lnTo>
                  <a:pt x="92" y="899"/>
                </a:lnTo>
                <a:lnTo>
                  <a:pt x="103" y="914"/>
                </a:lnTo>
                <a:lnTo>
                  <a:pt x="112" y="924"/>
                </a:lnTo>
                <a:lnTo>
                  <a:pt x="120" y="933"/>
                </a:lnTo>
                <a:lnTo>
                  <a:pt x="132" y="1032"/>
                </a:lnTo>
                <a:lnTo>
                  <a:pt x="143" y="1120"/>
                </a:lnTo>
                <a:lnTo>
                  <a:pt x="155" y="1198"/>
                </a:lnTo>
                <a:lnTo>
                  <a:pt x="166" y="1267"/>
                </a:lnTo>
                <a:lnTo>
                  <a:pt x="176" y="1326"/>
                </a:lnTo>
                <a:lnTo>
                  <a:pt x="186" y="1378"/>
                </a:lnTo>
                <a:lnTo>
                  <a:pt x="195" y="1421"/>
                </a:lnTo>
                <a:lnTo>
                  <a:pt x="204" y="1457"/>
                </a:lnTo>
                <a:lnTo>
                  <a:pt x="212" y="1487"/>
                </a:lnTo>
                <a:lnTo>
                  <a:pt x="218" y="1511"/>
                </a:lnTo>
                <a:lnTo>
                  <a:pt x="224" y="1529"/>
                </a:lnTo>
                <a:lnTo>
                  <a:pt x="230" y="1543"/>
                </a:lnTo>
                <a:lnTo>
                  <a:pt x="236" y="1559"/>
                </a:lnTo>
                <a:lnTo>
                  <a:pt x="238" y="1563"/>
                </a:lnTo>
                <a:lnTo>
                  <a:pt x="394" y="1563"/>
                </a:lnTo>
                <a:lnTo>
                  <a:pt x="395" y="1563"/>
                </a:lnTo>
                <a:lnTo>
                  <a:pt x="549" y="1563"/>
                </a:lnTo>
                <a:lnTo>
                  <a:pt x="551" y="1559"/>
                </a:lnTo>
                <a:lnTo>
                  <a:pt x="559" y="1543"/>
                </a:lnTo>
                <a:lnTo>
                  <a:pt x="563" y="1529"/>
                </a:lnTo>
                <a:lnTo>
                  <a:pt x="570" y="1511"/>
                </a:lnTo>
                <a:lnTo>
                  <a:pt x="577" y="1487"/>
                </a:lnTo>
                <a:lnTo>
                  <a:pt x="584" y="1457"/>
                </a:lnTo>
                <a:lnTo>
                  <a:pt x="592" y="1421"/>
                </a:lnTo>
                <a:lnTo>
                  <a:pt x="602" y="1378"/>
                </a:lnTo>
                <a:lnTo>
                  <a:pt x="611" y="1326"/>
                </a:lnTo>
                <a:lnTo>
                  <a:pt x="622" y="1267"/>
                </a:lnTo>
                <a:lnTo>
                  <a:pt x="633" y="1198"/>
                </a:lnTo>
                <a:lnTo>
                  <a:pt x="644" y="1120"/>
                </a:lnTo>
                <a:lnTo>
                  <a:pt x="655" y="1032"/>
                </a:lnTo>
                <a:lnTo>
                  <a:pt x="667" y="933"/>
                </a:lnTo>
                <a:lnTo>
                  <a:pt x="676" y="924"/>
                </a:lnTo>
                <a:lnTo>
                  <a:pt x="684" y="914"/>
                </a:lnTo>
                <a:lnTo>
                  <a:pt x="695" y="899"/>
                </a:lnTo>
                <a:lnTo>
                  <a:pt x="707" y="882"/>
                </a:lnTo>
                <a:lnTo>
                  <a:pt x="721" y="860"/>
                </a:lnTo>
                <a:lnTo>
                  <a:pt x="734" y="835"/>
                </a:lnTo>
                <a:lnTo>
                  <a:pt x="745" y="808"/>
                </a:lnTo>
                <a:lnTo>
                  <a:pt x="748" y="796"/>
                </a:lnTo>
                <a:lnTo>
                  <a:pt x="756" y="761"/>
                </a:lnTo>
                <a:lnTo>
                  <a:pt x="761" y="735"/>
                </a:lnTo>
                <a:lnTo>
                  <a:pt x="766" y="703"/>
                </a:lnTo>
                <a:lnTo>
                  <a:pt x="771" y="668"/>
                </a:lnTo>
                <a:lnTo>
                  <a:pt x="776" y="626"/>
                </a:lnTo>
                <a:lnTo>
                  <a:pt x="781" y="580"/>
                </a:lnTo>
                <a:lnTo>
                  <a:pt x="784" y="529"/>
                </a:lnTo>
                <a:lnTo>
                  <a:pt x="786" y="474"/>
                </a:lnTo>
                <a:lnTo>
                  <a:pt x="788" y="414"/>
                </a:lnTo>
                <a:lnTo>
                  <a:pt x="787" y="351"/>
                </a:lnTo>
                <a:lnTo>
                  <a:pt x="786" y="283"/>
                </a:lnTo>
                <a:lnTo>
                  <a:pt x="782" y="212"/>
                </a:lnTo>
                <a:lnTo>
                  <a:pt x="775" y="1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7" name="Freeform 10">
            <a:extLst>
              <a:ext uri="{FF2B5EF4-FFF2-40B4-BE49-F238E27FC236}">
                <a16:creationId xmlns:a16="http://schemas.microsoft.com/office/drawing/2014/main" id="{A3993AA8-4323-2E4B-9842-C62CC8DDC581}"/>
              </a:ext>
            </a:extLst>
          </p:cNvPr>
          <p:cNvSpPr>
            <a:spLocks/>
          </p:cNvSpPr>
          <p:nvPr/>
        </p:nvSpPr>
        <p:spPr bwMode="auto">
          <a:xfrm>
            <a:off x="4672366" y="3564733"/>
            <a:ext cx="173275" cy="172935"/>
          </a:xfrm>
          <a:custGeom>
            <a:avLst/>
            <a:gdLst>
              <a:gd name="T0" fmla="*/ 2147483646 w 610"/>
              <a:gd name="T1" fmla="*/ 2147483646 h 609"/>
              <a:gd name="T2" fmla="*/ 2147483646 w 610"/>
              <a:gd name="T3" fmla="*/ 2147483646 h 609"/>
              <a:gd name="T4" fmla="*/ 2147483646 w 610"/>
              <a:gd name="T5" fmla="*/ 2147483646 h 609"/>
              <a:gd name="T6" fmla="*/ 2147483646 w 610"/>
              <a:gd name="T7" fmla="*/ 2147483646 h 609"/>
              <a:gd name="T8" fmla="*/ 2147483646 w 610"/>
              <a:gd name="T9" fmla="*/ 2147483646 h 609"/>
              <a:gd name="T10" fmla="*/ 2147483646 w 610"/>
              <a:gd name="T11" fmla="*/ 2147483646 h 609"/>
              <a:gd name="T12" fmla="*/ 2147483646 w 610"/>
              <a:gd name="T13" fmla="*/ 2147483646 h 609"/>
              <a:gd name="T14" fmla="*/ 2147483646 w 610"/>
              <a:gd name="T15" fmla="*/ 2147483646 h 609"/>
              <a:gd name="T16" fmla="*/ 2147483646 w 610"/>
              <a:gd name="T17" fmla="*/ 2147483646 h 609"/>
              <a:gd name="T18" fmla="*/ 2147483646 w 610"/>
              <a:gd name="T19" fmla="*/ 2147483646 h 609"/>
              <a:gd name="T20" fmla="*/ 2147483646 w 610"/>
              <a:gd name="T21" fmla="*/ 2147483646 h 609"/>
              <a:gd name="T22" fmla="*/ 2147483646 w 610"/>
              <a:gd name="T23" fmla="*/ 2147483646 h 609"/>
              <a:gd name="T24" fmla="*/ 2147483646 w 610"/>
              <a:gd name="T25" fmla="*/ 2147483646 h 609"/>
              <a:gd name="T26" fmla="*/ 2147483646 w 610"/>
              <a:gd name="T27" fmla="*/ 2147483646 h 609"/>
              <a:gd name="T28" fmla="*/ 2147483646 w 610"/>
              <a:gd name="T29" fmla="*/ 2147483646 h 609"/>
              <a:gd name="T30" fmla="*/ 2147483646 w 610"/>
              <a:gd name="T31" fmla="*/ 2147483646 h 609"/>
              <a:gd name="T32" fmla="*/ 2147483646 w 610"/>
              <a:gd name="T33" fmla="*/ 2147483646 h 609"/>
              <a:gd name="T34" fmla="*/ 2147483646 w 610"/>
              <a:gd name="T35" fmla="*/ 2147483646 h 609"/>
              <a:gd name="T36" fmla="*/ 2147483646 w 610"/>
              <a:gd name="T37" fmla="*/ 2147483646 h 609"/>
              <a:gd name="T38" fmla="*/ 2147483646 w 610"/>
              <a:gd name="T39" fmla="*/ 2147483646 h 609"/>
              <a:gd name="T40" fmla="*/ 2147483646 w 610"/>
              <a:gd name="T41" fmla="*/ 2147483646 h 609"/>
              <a:gd name="T42" fmla="*/ 2147483646 w 610"/>
              <a:gd name="T43" fmla="*/ 2147483646 h 609"/>
              <a:gd name="T44" fmla="*/ 2147483646 w 610"/>
              <a:gd name="T45" fmla="*/ 2147483646 h 609"/>
              <a:gd name="T46" fmla="*/ 2147483646 w 610"/>
              <a:gd name="T47" fmla="*/ 2147483646 h 609"/>
              <a:gd name="T48" fmla="*/ 2147483646 w 610"/>
              <a:gd name="T49" fmla="*/ 2147483646 h 609"/>
              <a:gd name="T50" fmla="*/ 2147483646 w 610"/>
              <a:gd name="T51" fmla="*/ 2147483646 h 609"/>
              <a:gd name="T52" fmla="*/ 2147483646 w 610"/>
              <a:gd name="T53" fmla="*/ 2147483646 h 609"/>
              <a:gd name="T54" fmla="*/ 2147483646 w 610"/>
              <a:gd name="T55" fmla="*/ 2147483646 h 609"/>
              <a:gd name="T56" fmla="*/ 2147483646 w 610"/>
              <a:gd name="T57" fmla="*/ 2147483646 h 609"/>
              <a:gd name="T58" fmla="*/ 2147483646 w 610"/>
              <a:gd name="T59" fmla="*/ 2147483646 h 609"/>
              <a:gd name="T60" fmla="*/ 2147483646 w 610"/>
              <a:gd name="T61" fmla="*/ 2147483646 h 609"/>
              <a:gd name="T62" fmla="*/ 2147483646 w 610"/>
              <a:gd name="T63" fmla="*/ 2147483646 h 609"/>
              <a:gd name="T64" fmla="*/ 0 w 610"/>
              <a:gd name="T65" fmla="*/ 2147483646 h 609"/>
              <a:gd name="T66" fmla="*/ 0 w 610"/>
              <a:gd name="T67" fmla="*/ 2147483646 h 609"/>
              <a:gd name="T68" fmla="*/ 2147483646 w 610"/>
              <a:gd name="T69" fmla="*/ 2147483646 h 609"/>
              <a:gd name="T70" fmla="*/ 2147483646 w 610"/>
              <a:gd name="T71" fmla="*/ 2147483646 h 609"/>
              <a:gd name="T72" fmla="*/ 2147483646 w 610"/>
              <a:gd name="T73" fmla="*/ 2147483646 h 609"/>
              <a:gd name="T74" fmla="*/ 2147483646 w 610"/>
              <a:gd name="T75" fmla="*/ 2147483646 h 609"/>
              <a:gd name="T76" fmla="*/ 2147483646 w 610"/>
              <a:gd name="T77" fmla="*/ 2147483646 h 609"/>
              <a:gd name="T78" fmla="*/ 2147483646 w 610"/>
              <a:gd name="T79" fmla="*/ 2147483646 h 609"/>
              <a:gd name="T80" fmla="*/ 2147483646 w 610"/>
              <a:gd name="T81" fmla="*/ 2147483646 h 609"/>
              <a:gd name="T82" fmla="*/ 2147483646 w 610"/>
              <a:gd name="T83" fmla="*/ 2147483646 h 609"/>
              <a:gd name="T84" fmla="*/ 2147483646 w 610"/>
              <a:gd name="T85" fmla="*/ 2147483646 h 609"/>
              <a:gd name="T86" fmla="*/ 2147483646 w 610"/>
              <a:gd name="T87" fmla="*/ 2147483646 h 6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0" h="609">
                <a:moveTo>
                  <a:pt x="305" y="609"/>
                </a:moveTo>
                <a:lnTo>
                  <a:pt x="305" y="609"/>
                </a:lnTo>
                <a:lnTo>
                  <a:pt x="320" y="608"/>
                </a:lnTo>
                <a:lnTo>
                  <a:pt x="336" y="607"/>
                </a:lnTo>
                <a:lnTo>
                  <a:pt x="351" y="606"/>
                </a:lnTo>
                <a:lnTo>
                  <a:pt x="366" y="603"/>
                </a:lnTo>
                <a:lnTo>
                  <a:pt x="380" y="599"/>
                </a:lnTo>
                <a:lnTo>
                  <a:pt x="396" y="595"/>
                </a:lnTo>
                <a:lnTo>
                  <a:pt x="409" y="591"/>
                </a:lnTo>
                <a:lnTo>
                  <a:pt x="423" y="585"/>
                </a:lnTo>
                <a:lnTo>
                  <a:pt x="437" y="580"/>
                </a:lnTo>
                <a:lnTo>
                  <a:pt x="450" y="573"/>
                </a:lnTo>
                <a:lnTo>
                  <a:pt x="462" y="565"/>
                </a:lnTo>
                <a:lnTo>
                  <a:pt x="475" y="557"/>
                </a:lnTo>
                <a:lnTo>
                  <a:pt x="487" y="548"/>
                </a:lnTo>
                <a:lnTo>
                  <a:pt x="499" y="540"/>
                </a:lnTo>
                <a:lnTo>
                  <a:pt x="510" y="530"/>
                </a:lnTo>
                <a:lnTo>
                  <a:pt x="520" y="520"/>
                </a:lnTo>
                <a:lnTo>
                  <a:pt x="530" y="510"/>
                </a:lnTo>
                <a:lnTo>
                  <a:pt x="540" y="499"/>
                </a:lnTo>
                <a:lnTo>
                  <a:pt x="549" y="486"/>
                </a:lnTo>
                <a:lnTo>
                  <a:pt x="558" y="475"/>
                </a:lnTo>
                <a:lnTo>
                  <a:pt x="565" y="462"/>
                </a:lnTo>
                <a:lnTo>
                  <a:pt x="573" y="450"/>
                </a:lnTo>
                <a:lnTo>
                  <a:pt x="580" y="437"/>
                </a:lnTo>
                <a:lnTo>
                  <a:pt x="585" y="423"/>
                </a:lnTo>
                <a:lnTo>
                  <a:pt x="591" y="409"/>
                </a:lnTo>
                <a:lnTo>
                  <a:pt x="595" y="396"/>
                </a:lnTo>
                <a:lnTo>
                  <a:pt x="600" y="381"/>
                </a:lnTo>
                <a:lnTo>
                  <a:pt x="603" y="366"/>
                </a:lnTo>
                <a:lnTo>
                  <a:pt x="606" y="351"/>
                </a:lnTo>
                <a:lnTo>
                  <a:pt x="607" y="336"/>
                </a:lnTo>
                <a:lnTo>
                  <a:pt x="609" y="320"/>
                </a:lnTo>
                <a:lnTo>
                  <a:pt x="610" y="305"/>
                </a:lnTo>
                <a:lnTo>
                  <a:pt x="609" y="289"/>
                </a:lnTo>
                <a:lnTo>
                  <a:pt x="607" y="274"/>
                </a:lnTo>
                <a:lnTo>
                  <a:pt x="606" y="258"/>
                </a:lnTo>
                <a:lnTo>
                  <a:pt x="603" y="244"/>
                </a:lnTo>
                <a:lnTo>
                  <a:pt x="600" y="228"/>
                </a:lnTo>
                <a:lnTo>
                  <a:pt x="595" y="214"/>
                </a:lnTo>
                <a:lnTo>
                  <a:pt x="591" y="201"/>
                </a:lnTo>
                <a:lnTo>
                  <a:pt x="585" y="186"/>
                </a:lnTo>
                <a:lnTo>
                  <a:pt x="580" y="173"/>
                </a:lnTo>
                <a:lnTo>
                  <a:pt x="573" y="160"/>
                </a:lnTo>
                <a:lnTo>
                  <a:pt x="565" y="147"/>
                </a:lnTo>
                <a:lnTo>
                  <a:pt x="558" y="134"/>
                </a:lnTo>
                <a:lnTo>
                  <a:pt x="549" y="123"/>
                </a:lnTo>
                <a:lnTo>
                  <a:pt x="540" y="111"/>
                </a:lnTo>
                <a:lnTo>
                  <a:pt x="530" y="100"/>
                </a:lnTo>
                <a:lnTo>
                  <a:pt x="520" y="90"/>
                </a:lnTo>
                <a:lnTo>
                  <a:pt x="510" y="80"/>
                </a:lnTo>
                <a:lnTo>
                  <a:pt x="499" y="70"/>
                </a:lnTo>
                <a:lnTo>
                  <a:pt x="487" y="61"/>
                </a:lnTo>
                <a:lnTo>
                  <a:pt x="475" y="52"/>
                </a:lnTo>
                <a:lnTo>
                  <a:pt x="462" y="44"/>
                </a:lnTo>
                <a:lnTo>
                  <a:pt x="450" y="37"/>
                </a:lnTo>
                <a:lnTo>
                  <a:pt x="437" y="30"/>
                </a:lnTo>
                <a:lnTo>
                  <a:pt x="423" y="24"/>
                </a:lnTo>
                <a:lnTo>
                  <a:pt x="409" y="19"/>
                </a:lnTo>
                <a:lnTo>
                  <a:pt x="396" y="14"/>
                </a:lnTo>
                <a:lnTo>
                  <a:pt x="380" y="10"/>
                </a:lnTo>
                <a:lnTo>
                  <a:pt x="366" y="7"/>
                </a:lnTo>
                <a:lnTo>
                  <a:pt x="351" y="3"/>
                </a:lnTo>
                <a:lnTo>
                  <a:pt x="336" y="2"/>
                </a:lnTo>
                <a:lnTo>
                  <a:pt x="320" y="1"/>
                </a:lnTo>
                <a:lnTo>
                  <a:pt x="305" y="0"/>
                </a:lnTo>
                <a:lnTo>
                  <a:pt x="289" y="1"/>
                </a:lnTo>
                <a:lnTo>
                  <a:pt x="274" y="2"/>
                </a:lnTo>
                <a:lnTo>
                  <a:pt x="258" y="3"/>
                </a:lnTo>
                <a:lnTo>
                  <a:pt x="243" y="7"/>
                </a:lnTo>
                <a:lnTo>
                  <a:pt x="228" y="10"/>
                </a:lnTo>
                <a:lnTo>
                  <a:pt x="214" y="14"/>
                </a:lnTo>
                <a:lnTo>
                  <a:pt x="199" y="19"/>
                </a:lnTo>
                <a:lnTo>
                  <a:pt x="186" y="24"/>
                </a:lnTo>
                <a:lnTo>
                  <a:pt x="173" y="30"/>
                </a:lnTo>
                <a:lnTo>
                  <a:pt x="159" y="37"/>
                </a:lnTo>
                <a:lnTo>
                  <a:pt x="146" y="44"/>
                </a:lnTo>
                <a:lnTo>
                  <a:pt x="134" y="52"/>
                </a:lnTo>
                <a:lnTo>
                  <a:pt x="122" y="61"/>
                </a:lnTo>
                <a:lnTo>
                  <a:pt x="111" y="70"/>
                </a:lnTo>
                <a:lnTo>
                  <a:pt x="100" y="80"/>
                </a:lnTo>
                <a:lnTo>
                  <a:pt x="89" y="90"/>
                </a:lnTo>
                <a:lnTo>
                  <a:pt x="79" y="100"/>
                </a:lnTo>
                <a:lnTo>
                  <a:pt x="70" y="111"/>
                </a:lnTo>
                <a:lnTo>
                  <a:pt x="61" y="123"/>
                </a:lnTo>
                <a:lnTo>
                  <a:pt x="52" y="134"/>
                </a:lnTo>
                <a:lnTo>
                  <a:pt x="44" y="147"/>
                </a:lnTo>
                <a:lnTo>
                  <a:pt x="36" y="160"/>
                </a:lnTo>
                <a:lnTo>
                  <a:pt x="30" y="173"/>
                </a:lnTo>
                <a:lnTo>
                  <a:pt x="24" y="186"/>
                </a:lnTo>
                <a:lnTo>
                  <a:pt x="19" y="201"/>
                </a:lnTo>
                <a:lnTo>
                  <a:pt x="13" y="214"/>
                </a:lnTo>
                <a:lnTo>
                  <a:pt x="10" y="228"/>
                </a:lnTo>
                <a:lnTo>
                  <a:pt x="6" y="244"/>
                </a:lnTo>
                <a:lnTo>
                  <a:pt x="3" y="258"/>
                </a:lnTo>
                <a:lnTo>
                  <a:pt x="1" y="274"/>
                </a:lnTo>
                <a:lnTo>
                  <a:pt x="0" y="289"/>
                </a:lnTo>
                <a:lnTo>
                  <a:pt x="0" y="305"/>
                </a:lnTo>
                <a:lnTo>
                  <a:pt x="0" y="320"/>
                </a:lnTo>
                <a:lnTo>
                  <a:pt x="1" y="336"/>
                </a:lnTo>
                <a:lnTo>
                  <a:pt x="3" y="351"/>
                </a:lnTo>
                <a:lnTo>
                  <a:pt x="6" y="366"/>
                </a:lnTo>
                <a:lnTo>
                  <a:pt x="10" y="381"/>
                </a:lnTo>
                <a:lnTo>
                  <a:pt x="13" y="396"/>
                </a:lnTo>
                <a:lnTo>
                  <a:pt x="19" y="409"/>
                </a:lnTo>
                <a:lnTo>
                  <a:pt x="24" y="423"/>
                </a:lnTo>
                <a:lnTo>
                  <a:pt x="30" y="437"/>
                </a:lnTo>
                <a:lnTo>
                  <a:pt x="36" y="450"/>
                </a:lnTo>
                <a:lnTo>
                  <a:pt x="44" y="462"/>
                </a:lnTo>
                <a:lnTo>
                  <a:pt x="52" y="475"/>
                </a:lnTo>
                <a:lnTo>
                  <a:pt x="61" y="486"/>
                </a:lnTo>
                <a:lnTo>
                  <a:pt x="70" y="499"/>
                </a:lnTo>
                <a:lnTo>
                  <a:pt x="79" y="510"/>
                </a:lnTo>
                <a:lnTo>
                  <a:pt x="89" y="520"/>
                </a:lnTo>
                <a:lnTo>
                  <a:pt x="100" y="530"/>
                </a:lnTo>
                <a:lnTo>
                  <a:pt x="111" y="540"/>
                </a:lnTo>
                <a:lnTo>
                  <a:pt x="122" y="548"/>
                </a:lnTo>
                <a:lnTo>
                  <a:pt x="134" y="557"/>
                </a:lnTo>
                <a:lnTo>
                  <a:pt x="146" y="565"/>
                </a:lnTo>
                <a:lnTo>
                  <a:pt x="159" y="573"/>
                </a:lnTo>
                <a:lnTo>
                  <a:pt x="173" y="580"/>
                </a:lnTo>
                <a:lnTo>
                  <a:pt x="186" y="585"/>
                </a:lnTo>
                <a:lnTo>
                  <a:pt x="199" y="591"/>
                </a:lnTo>
                <a:lnTo>
                  <a:pt x="214" y="595"/>
                </a:lnTo>
                <a:lnTo>
                  <a:pt x="228" y="599"/>
                </a:lnTo>
                <a:lnTo>
                  <a:pt x="243" y="603"/>
                </a:lnTo>
                <a:lnTo>
                  <a:pt x="258" y="606"/>
                </a:lnTo>
                <a:lnTo>
                  <a:pt x="274" y="607"/>
                </a:lnTo>
                <a:lnTo>
                  <a:pt x="289" y="608"/>
                </a:lnTo>
                <a:lnTo>
                  <a:pt x="305" y="6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4" name="Freeform 9">
            <a:extLst>
              <a:ext uri="{FF2B5EF4-FFF2-40B4-BE49-F238E27FC236}">
                <a16:creationId xmlns:a16="http://schemas.microsoft.com/office/drawing/2014/main" id="{E58E82C5-B6CE-0248-9944-0C65B978A0FD}"/>
              </a:ext>
            </a:extLst>
          </p:cNvPr>
          <p:cNvSpPr>
            <a:spLocks/>
          </p:cNvSpPr>
          <p:nvPr/>
        </p:nvSpPr>
        <p:spPr bwMode="auto">
          <a:xfrm>
            <a:off x="4972237" y="3752719"/>
            <a:ext cx="223838" cy="443839"/>
          </a:xfrm>
          <a:custGeom>
            <a:avLst/>
            <a:gdLst>
              <a:gd name="T0" fmla="*/ 2147483646 w 788"/>
              <a:gd name="T1" fmla="*/ 2147483646 h 1563"/>
              <a:gd name="T2" fmla="*/ 2147483646 w 788"/>
              <a:gd name="T3" fmla="*/ 2147483646 h 1563"/>
              <a:gd name="T4" fmla="*/ 2147483646 w 788"/>
              <a:gd name="T5" fmla="*/ 2147483646 h 1563"/>
              <a:gd name="T6" fmla="*/ 2147483646 w 788"/>
              <a:gd name="T7" fmla="*/ 2147483646 h 1563"/>
              <a:gd name="T8" fmla="*/ 2147483646 w 788"/>
              <a:gd name="T9" fmla="*/ 2147483646 h 1563"/>
              <a:gd name="T10" fmla="*/ 2147483646 w 788"/>
              <a:gd name="T11" fmla="*/ 2147483646 h 1563"/>
              <a:gd name="T12" fmla="*/ 2147483646 w 788"/>
              <a:gd name="T13" fmla="*/ 2147483646 h 1563"/>
              <a:gd name="T14" fmla="*/ 2147483646 w 788"/>
              <a:gd name="T15" fmla="*/ 2147483646 h 1563"/>
              <a:gd name="T16" fmla="*/ 2147483646 w 788"/>
              <a:gd name="T17" fmla="*/ 0 h 1563"/>
              <a:gd name="T18" fmla="*/ 2147483646 w 788"/>
              <a:gd name="T19" fmla="*/ 2147483646 h 1563"/>
              <a:gd name="T20" fmla="*/ 2147483646 w 788"/>
              <a:gd name="T21" fmla="*/ 2147483646 h 1563"/>
              <a:gd name="T22" fmla="*/ 2147483646 w 788"/>
              <a:gd name="T23" fmla="*/ 2147483646 h 1563"/>
              <a:gd name="T24" fmla="*/ 2147483646 w 788"/>
              <a:gd name="T25" fmla="*/ 2147483646 h 1563"/>
              <a:gd name="T26" fmla="*/ 2147483646 w 788"/>
              <a:gd name="T27" fmla="*/ 2147483646 h 1563"/>
              <a:gd name="T28" fmla="*/ 2147483646 w 788"/>
              <a:gd name="T29" fmla="*/ 2147483646 h 1563"/>
              <a:gd name="T30" fmla="*/ 2147483646 w 788"/>
              <a:gd name="T31" fmla="*/ 2147483646 h 1563"/>
              <a:gd name="T32" fmla="*/ 2147483646 w 788"/>
              <a:gd name="T33" fmla="*/ 2147483646 h 1563"/>
              <a:gd name="T34" fmla="*/ 2147483646 w 788"/>
              <a:gd name="T35" fmla="*/ 2147483646 h 1563"/>
              <a:gd name="T36" fmla="*/ 0 w 788"/>
              <a:gd name="T37" fmla="*/ 2147483646 h 1563"/>
              <a:gd name="T38" fmla="*/ 2147483646 w 788"/>
              <a:gd name="T39" fmla="*/ 2147483646 h 1563"/>
              <a:gd name="T40" fmla="*/ 2147483646 w 788"/>
              <a:gd name="T41" fmla="*/ 2147483646 h 1563"/>
              <a:gd name="T42" fmla="*/ 2147483646 w 788"/>
              <a:gd name="T43" fmla="*/ 2147483646 h 1563"/>
              <a:gd name="T44" fmla="*/ 2147483646 w 788"/>
              <a:gd name="T45" fmla="*/ 2147483646 h 1563"/>
              <a:gd name="T46" fmla="*/ 2147483646 w 788"/>
              <a:gd name="T47" fmla="*/ 2147483646 h 1563"/>
              <a:gd name="T48" fmla="*/ 2147483646 w 788"/>
              <a:gd name="T49" fmla="*/ 2147483646 h 1563"/>
              <a:gd name="T50" fmla="*/ 2147483646 w 788"/>
              <a:gd name="T51" fmla="*/ 2147483646 h 1563"/>
              <a:gd name="T52" fmla="*/ 2147483646 w 788"/>
              <a:gd name="T53" fmla="*/ 2147483646 h 1563"/>
              <a:gd name="T54" fmla="*/ 2147483646 w 788"/>
              <a:gd name="T55" fmla="*/ 2147483646 h 1563"/>
              <a:gd name="T56" fmla="*/ 2147483646 w 788"/>
              <a:gd name="T57" fmla="*/ 2147483646 h 1563"/>
              <a:gd name="T58" fmla="*/ 2147483646 w 788"/>
              <a:gd name="T59" fmla="*/ 2147483646 h 1563"/>
              <a:gd name="T60" fmla="*/ 2147483646 w 788"/>
              <a:gd name="T61" fmla="*/ 2147483646 h 1563"/>
              <a:gd name="T62" fmla="*/ 2147483646 w 788"/>
              <a:gd name="T63" fmla="*/ 2147483646 h 1563"/>
              <a:gd name="T64" fmla="*/ 2147483646 w 788"/>
              <a:gd name="T65" fmla="*/ 2147483646 h 1563"/>
              <a:gd name="T66" fmla="*/ 2147483646 w 788"/>
              <a:gd name="T67" fmla="*/ 2147483646 h 1563"/>
              <a:gd name="T68" fmla="*/ 2147483646 w 788"/>
              <a:gd name="T69" fmla="*/ 2147483646 h 1563"/>
              <a:gd name="T70" fmla="*/ 2147483646 w 788"/>
              <a:gd name="T71" fmla="*/ 2147483646 h 1563"/>
              <a:gd name="T72" fmla="*/ 2147483646 w 788"/>
              <a:gd name="T73" fmla="*/ 2147483646 h 1563"/>
              <a:gd name="T74" fmla="*/ 2147483646 w 788"/>
              <a:gd name="T75" fmla="*/ 2147483646 h 1563"/>
              <a:gd name="T76" fmla="*/ 2147483646 w 788"/>
              <a:gd name="T77" fmla="*/ 2147483646 h 1563"/>
              <a:gd name="T78" fmla="*/ 2147483646 w 788"/>
              <a:gd name="T79" fmla="*/ 2147483646 h 1563"/>
              <a:gd name="T80" fmla="*/ 2147483646 w 788"/>
              <a:gd name="T81" fmla="*/ 2147483646 h 1563"/>
              <a:gd name="T82" fmla="*/ 2147483646 w 788"/>
              <a:gd name="T83" fmla="*/ 2147483646 h 1563"/>
              <a:gd name="T84" fmla="*/ 2147483646 w 788"/>
              <a:gd name="T85" fmla="*/ 2147483646 h 1563"/>
              <a:gd name="T86" fmla="*/ 2147483646 w 788"/>
              <a:gd name="T87" fmla="*/ 2147483646 h 1563"/>
              <a:gd name="T88" fmla="*/ 2147483646 w 788"/>
              <a:gd name="T89" fmla="*/ 2147483646 h 1563"/>
              <a:gd name="T90" fmla="*/ 2147483646 w 788"/>
              <a:gd name="T91" fmla="*/ 2147483646 h 1563"/>
              <a:gd name="T92" fmla="*/ 2147483646 w 788"/>
              <a:gd name="T93" fmla="*/ 2147483646 h 1563"/>
              <a:gd name="T94" fmla="*/ 2147483646 w 788"/>
              <a:gd name="T95" fmla="*/ 2147483646 h 1563"/>
              <a:gd name="T96" fmla="*/ 2147483646 w 788"/>
              <a:gd name="T97" fmla="*/ 2147483646 h 1563"/>
              <a:gd name="T98" fmla="*/ 2147483646 w 788"/>
              <a:gd name="T99" fmla="*/ 2147483646 h 1563"/>
              <a:gd name="T100" fmla="*/ 2147483646 w 788"/>
              <a:gd name="T101" fmla="*/ 2147483646 h 1563"/>
              <a:gd name="T102" fmla="*/ 2147483646 w 788"/>
              <a:gd name="T103" fmla="*/ 2147483646 h 1563"/>
              <a:gd name="T104" fmla="*/ 2147483646 w 788"/>
              <a:gd name="T105" fmla="*/ 2147483646 h 1563"/>
              <a:gd name="T106" fmla="*/ 2147483646 w 788"/>
              <a:gd name="T107" fmla="*/ 2147483646 h 1563"/>
              <a:gd name="T108" fmla="*/ 2147483646 w 788"/>
              <a:gd name="T109" fmla="*/ 2147483646 h 1563"/>
              <a:gd name="T110" fmla="*/ 2147483646 w 788"/>
              <a:gd name="T111" fmla="*/ 2147483646 h 1563"/>
              <a:gd name="T112" fmla="*/ 2147483646 w 788"/>
              <a:gd name="T113" fmla="*/ 2147483646 h 15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88" h="1563">
                <a:moveTo>
                  <a:pt x="775" y="137"/>
                </a:moveTo>
                <a:lnTo>
                  <a:pt x="775" y="137"/>
                </a:lnTo>
                <a:lnTo>
                  <a:pt x="773" y="132"/>
                </a:lnTo>
                <a:lnTo>
                  <a:pt x="769" y="128"/>
                </a:lnTo>
                <a:lnTo>
                  <a:pt x="764" y="123"/>
                </a:lnTo>
                <a:lnTo>
                  <a:pt x="756" y="115"/>
                </a:lnTo>
                <a:lnTo>
                  <a:pt x="745" y="106"/>
                </a:lnTo>
                <a:lnTo>
                  <a:pt x="732" y="96"/>
                </a:lnTo>
                <a:lnTo>
                  <a:pt x="714" y="86"/>
                </a:lnTo>
                <a:lnTo>
                  <a:pt x="693" y="75"/>
                </a:lnTo>
                <a:lnTo>
                  <a:pt x="666" y="64"/>
                </a:lnTo>
                <a:lnTo>
                  <a:pt x="635" y="53"/>
                </a:lnTo>
                <a:lnTo>
                  <a:pt x="600" y="42"/>
                </a:lnTo>
                <a:lnTo>
                  <a:pt x="558" y="31"/>
                </a:lnTo>
                <a:lnTo>
                  <a:pt x="510" y="19"/>
                </a:lnTo>
                <a:lnTo>
                  <a:pt x="456" y="9"/>
                </a:lnTo>
                <a:lnTo>
                  <a:pt x="395" y="0"/>
                </a:lnTo>
                <a:lnTo>
                  <a:pt x="394" y="0"/>
                </a:lnTo>
                <a:lnTo>
                  <a:pt x="332" y="9"/>
                </a:lnTo>
                <a:lnTo>
                  <a:pt x="277" y="19"/>
                </a:lnTo>
                <a:lnTo>
                  <a:pt x="230" y="31"/>
                </a:lnTo>
                <a:lnTo>
                  <a:pt x="188" y="42"/>
                </a:lnTo>
                <a:lnTo>
                  <a:pt x="152" y="53"/>
                </a:lnTo>
                <a:lnTo>
                  <a:pt x="121" y="64"/>
                </a:lnTo>
                <a:lnTo>
                  <a:pt x="95" y="75"/>
                </a:lnTo>
                <a:lnTo>
                  <a:pt x="73" y="86"/>
                </a:lnTo>
                <a:lnTo>
                  <a:pt x="57" y="96"/>
                </a:lnTo>
                <a:lnTo>
                  <a:pt x="42" y="106"/>
                </a:lnTo>
                <a:lnTo>
                  <a:pt x="31" y="115"/>
                </a:lnTo>
                <a:lnTo>
                  <a:pt x="23" y="123"/>
                </a:lnTo>
                <a:lnTo>
                  <a:pt x="18" y="128"/>
                </a:lnTo>
                <a:lnTo>
                  <a:pt x="14" y="132"/>
                </a:lnTo>
                <a:lnTo>
                  <a:pt x="12" y="137"/>
                </a:lnTo>
                <a:lnTo>
                  <a:pt x="7" y="212"/>
                </a:lnTo>
                <a:lnTo>
                  <a:pt x="2" y="283"/>
                </a:lnTo>
                <a:lnTo>
                  <a:pt x="0" y="351"/>
                </a:lnTo>
                <a:lnTo>
                  <a:pt x="0" y="414"/>
                </a:lnTo>
                <a:lnTo>
                  <a:pt x="1" y="474"/>
                </a:lnTo>
                <a:lnTo>
                  <a:pt x="3" y="529"/>
                </a:lnTo>
                <a:lnTo>
                  <a:pt x="8" y="580"/>
                </a:lnTo>
                <a:lnTo>
                  <a:pt x="12" y="626"/>
                </a:lnTo>
                <a:lnTo>
                  <a:pt x="17" y="668"/>
                </a:lnTo>
                <a:lnTo>
                  <a:pt x="22" y="703"/>
                </a:lnTo>
                <a:lnTo>
                  <a:pt x="27" y="735"/>
                </a:lnTo>
                <a:lnTo>
                  <a:pt x="32" y="761"/>
                </a:lnTo>
                <a:lnTo>
                  <a:pt x="40" y="796"/>
                </a:lnTo>
                <a:lnTo>
                  <a:pt x="42" y="808"/>
                </a:lnTo>
                <a:lnTo>
                  <a:pt x="54" y="835"/>
                </a:lnTo>
                <a:lnTo>
                  <a:pt x="67" y="860"/>
                </a:lnTo>
                <a:lnTo>
                  <a:pt x="80" y="882"/>
                </a:lnTo>
                <a:lnTo>
                  <a:pt x="92" y="899"/>
                </a:lnTo>
                <a:lnTo>
                  <a:pt x="103" y="914"/>
                </a:lnTo>
                <a:lnTo>
                  <a:pt x="112" y="924"/>
                </a:lnTo>
                <a:lnTo>
                  <a:pt x="120" y="933"/>
                </a:lnTo>
                <a:lnTo>
                  <a:pt x="132" y="1032"/>
                </a:lnTo>
                <a:lnTo>
                  <a:pt x="143" y="1120"/>
                </a:lnTo>
                <a:lnTo>
                  <a:pt x="155" y="1198"/>
                </a:lnTo>
                <a:lnTo>
                  <a:pt x="166" y="1267"/>
                </a:lnTo>
                <a:lnTo>
                  <a:pt x="176" y="1326"/>
                </a:lnTo>
                <a:lnTo>
                  <a:pt x="186" y="1378"/>
                </a:lnTo>
                <a:lnTo>
                  <a:pt x="195" y="1421"/>
                </a:lnTo>
                <a:lnTo>
                  <a:pt x="204" y="1457"/>
                </a:lnTo>
                <a:lnTo>
                  <a:pt x="212" y="1487"/>
                </a:lnTo>
                <a:lnTo>
                  <a:pt x="218" y="1511"/>
                </a:lnTo>
                <a:lnTo>
                  <a:pt x="224" y="1529"/>
                </a:lnTo>
                <a:lnTo>
                  <a:pt x="230" y="1543"/>
                </a:lnTo>
                <a:lnTo>
                  <a:pt x="236" y="1559"/>
                </a:lnTo>
                <a:lnTo>
                  <a:pt x="238" y="1563"/>
                </a:lnTo>
                <a:lnTo>
                  <a:pt x="394" y="1563"/>
                </a:lnTo>
                <a:lnTo>
                  <a:pt x="395" y="1563"/>
                </a:lnTo>
                <a:lnTo>
                  <a:pt x="549" y="1563"/>
                </a:lnTo>
                <a:lnTo>
                  <a:pt x="551" y="1559"/>
                </a:lnTo>
                <a:lnTo>
                  <a:pt x="559" y="1543"/>
                </a:lnTo>
                <a:lnTo>
                  <a:pt x="563" y="1529"/>
                </a:lnTo>
                <a:lnTo>
                  <a:pt x="570" y="1511"/>
                </a:lnTo>
                <a:lnTo>
                  <a:pt x="577" y="1487"/>
                </a:lnTo>
                <a:lnTo>
                  <a:pt x="584" y="1457"/>
                </a:lnTo>
                <a:lnTo>
                  <a:pt x="592" y="1421"/>
                </a:lnTo>
                <a:lnTo>
                  <a:pt x="602" y="1378"/>
                </a:lnTo>
                <a:lnTo>
                  <a:pt x="611" y="1326"/>
                </a:lnTo>
                <a:lnTo>
                  <a:pt x="622" y="1267"/>
                </a:lnTo>
                <a:lnTo>
                  <a:pt x="633" y="1198"/>
                </a:lnTo>
                <a:lnTo>
                  <a:pt x="644" y="1120"/>
                </a:lnTo>
                <a:lnTo>
                  <a:pt x="655" y="1032"/>
                </a:lnTo>
                <a:lnTo>
                  <a:pt x="667" y="933"/>
                </a:lnTo>
                <a:lnTo>
                  <a:pt x="676" y="924"/>
                </a:lnTo>
                <a:lnTo>
                  <a:pt x="684" y="914"/>
                </a:lnTo>
                <a:lnTo>
                  <a:pt x="695" y="899"/>
                </a:lnTo>
                <a:lnTo>
                  <a:pt x="707" y="882"/>
                </a:lnTo>
                <a:lnTo>
                  <a:pt x="721" y="860"/>
                </a:lnTo>
                <a:lnTo>
                  <a:pt x="734" y="835"/>
                </a:lnTo>
                <a:lnTo>
                  <a:pt x="745" y="808"/>
                </a:lnTo>
                <a:lnTo>
                  <a:pt x="748" y="796"/>
                </a:lnTo>
                <a:lnTo>
                  <a:pt x="756" y="761"/>
                </a:lnTo>
                <a:lnTo>
                  <a:pt x="761" y="735"/>
                </a:lnTo>
                <a:lnTo>
                  <a:pt x="766" y="703"/>
                </a:lnTo>
                <a:lnTo>
                  <a:pt x="771" y="668"/>
                </a:lnTo>
                <a:lnTo>
                  <a:pt x="776" y="626"/>
                </a:lnTo>
                <a:lnTo>
                  <a:pt x="781" y="580"/>
                </a:lnTo>
                <a:lnTo>
                  <a:pt x="784" y="529"/>
                </a:lnTo>
                <a:lnTo>
                  <a:pt x="786" y="474"/>
                </a:lnTo>
                <a:lnTo>
                  <a:pt x="788" y="414"/>
                </a:lnTo>
                <a:lnTo>
                  <a:pt x="787" y="351"/>
                </a:lnTo>
                <a:lnTo>
                  <a:pt x="786" y="283"/>
                </a:lnTo>
                <a:lnTo>
                  <a:pt x="782" y="212"/>
                </a:lnTo>
                <a:lnTo>
                  <a:pt x="775" y="1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5" name="Freeform 10">
            <a:extLst>
              <a:ext uri="{FF2B5EF4-FFF2-40B4-BE49-F238E27FC236}">
                <a16:creationId xmlns:a16="http://schemas.microsoft.com/office/drawing/2014/main" id="{8E1532ED-FB3F-224D-9C17-A33BF538815A}"/>
              </a:ext>
            </a:extLst>
          </p:cNvPr>
          <p:cNvSpPr>
            <a:spLocks/>
          </p:cNvSpPr>
          <p:nvPr/>
        </p:nvSpPr>
        <p:spPr bwMode="auto">
          <a:xfrm>
            <a:off x="4997802" y="3564733"/>
            <a:ext cx="173276" cy="172935"/>
          </a:xfrm>
          <a:custGeom>
            <a:avLst/>
            <a:gdLst>
              <a:gd name="T0" fmla="*/ 2147483646 w 610"/>
              <a:gd name="T1" fmla="*/ 2147483646 h 609"/>
              <a:gd name="T2" fmla="*/ 2147483646 w 610"/>
              <a:gd name="T3" fmla="*/ 2147483646 h 609"/>
              <a:gd name="T4" fmla="*/ 2147483646 w 610"/>
              <a:gd name="T5" fmla="*/ 2147483646 h 609"/>
              <a:gd name="T6" fmla="*/ 2147483646 w 610"/>
              <a:gd name="T7" fmla="*/ 2147483646 h 609"/>
              <a:gd name="T8" fmla="*/ 2147483646 w 610"/>
              <a:gd name="T9" fmla="*/ 2147483646 h 609"/>
              <a:gd name="T10" fmla="*/ 2147483646 w 610"/>
              <a:gd name="T11" fmla="*/ 2147483646 h 609"/>
              <a:gd name="T12" fmla="*/ 2147483646 w 610"/>
              <a:gd name="T13" fmla="*/ 2147483646 h 609"/>
              <a:gd name="T14" fmla="*/ 2147483646 w 610"/>
              <a:gd name="T15" fmla="*/ 2147483646 h 609"/>
              <a:gd name="T16" fmla="*/ 2147483646 w 610"/>
              <a:gd name="T17" fmla="*/ 2147483646 h 609"/>
              <a:gd name="T18" fmla="*/ 2147483646 w 610"/>
              <a:gd name="T19" fmla="*/ 2147483646 h 609"/>
              <a:gd name="T20" fmla="*/ 2147483646 w 610"/>
              <a:gd name="T21" fmla="*/ 2147483646 h 609"/>
              <a:gd name="T22" fmla="*/ 2147483646 w 610"/>
              <a:gd name="T23" fmla="*/ 2147483646 h 609"/>
              <a:gd name="T24" fmla="*/ 2147483646 w 610"/>
              <a:gd name="T25" fmla="*/ 2147483646 h 609"/>
              <a:gd name="T26" fmla="*/ 2147483646 w 610"/>
              <a:gd name="T27" fmla="*/ 2147483646 h 609"/>
              <a:gd name="T28" fmla="*/ 2147483646 w 610"/>
              <a:gd name="T29" fmla="*/ 2147483646 h 609"/>
              <a:gd name="T30" fmla="*/ 2147483646 w 610"/>
              <a:gd name="T31" fmla="*/ 2147483646 h 609"/>
              <a:gd name="T32" fmla="*/ 2147483646 w 610"/>
              <a:gd name="T33" fmla="*/ 2147483646 h 609"/>
              <a:gd name="T34" fmla="*/ 2147483646 w 610"/>
              <a:gd name="T35" fmla="*/ 2147483646 h 609"/>
              <a:gd name="T36" fmla="*/ 2147483646 w 610"/>
              <a:gd name="T37" fmla="*/ 2147483646 h 609"/>
              <a:gd name="T38" fmla="*/ 2147483646 w 610"/>
              <a:gd name="T39" fmla="*/ 2147483646 h 609"/>
              <a:gd name="T40" fmla="*/ 2147483646 w 610"/>
              <a:gd name="T41" fmla="*/ 2147483646 h 609"/>
              <a:gd name="T42" fmla="*/ 2147483646 w 610"/>
              <a:gd name="T43" fmla="*/ 2147483646 h 609"/>
              <a:gd name="T44" fmla="*/ 2147483646 w 610"/>
              <a:gd name="T45" fmla="*/ 2147483646 h 609"/>
              <a:gd name="T46" fmla="*/ 2147483646 w 610"/>
              <a:gd name="T47" fmla="*/ 2147483646 h 609"/>
              <a:gd name="T48" fmla="*/ 2147483646 w 610"/>
              <a:gd name="T49" fmla="*/ 2147483646 h 609"/>
              <a:gd name="T50" fmla="*/ 2147483646 w 610"/>
              <a:gd name="T51" fmla="*/ 2147483646 h 609"/>
              <a:gd name="T52" fmla="*/ 2147483646 w 610"/>
              <a:gd name="T53" fmla="*/ 2147483646 h 609"/>
              <a:gd name="T54" fmla="*/ 2147483646 w 610"/>
              <a:gd name="T55" fmla="*/ 2147483646 h 609"/>
              <a:gd name="T56" fmla="*/ 2147483646 w 610"/>
              <a:gd name="T57" fmla="*/ 2147483646 h 609"/>
              <a:gd name="T58" fmla="*/ 2147483646 w 610"/>
              <a:gd name="T59" fmla="*/ 2147483646 h 609"/>
              <a:gd name="T60" fmla="*/ 2147483646 w 610"/>
              <a:gd name="T61" fmla="*/ 2147483646 h 609"/>
              <a:gd name="T62" fmla="*/ 2147483646 w 610"/>
              <a:gd name="T63" fmla="*/ 2147483646 h 609"/>
              <a:gd name="T64" fmla="*/ 0 w 610"/>
              <a:gd name="T65" fmla="*/ 2147483646 h 609"/>
              <a:gd name="T66" fmla="*/ 0 w 610"/>
              <a:gd name="T67" fmla="*/ 2147483646 h 609"/>
              <a:gd name="T68" fmla="*/ 2147483646 w 610"/>
              <a:gd name="T69" fmla="*/ 2147483646 h 609"/>
              <a:gd name="T70" fmla="*/ 2147483646 w 610"/>
              <a:gd name="T71" fmla="*/ 2147483646 h 609"/>
              <a:gd name="T72" fmla="*/ 2147483646 w 610"/>
              <a:gd name="T73" fmla="*/ 2147483646 h 609"/>
              <a:gd name="T74" fmla="*/ 2147483646 w 610"/>
              <a:gd name="T75" fmla="*/ 2147483646 h 609"/>
              <a:gd name="T76" fmla="*/ 2147483646 w 610"/>
              <a:gd name="T77" fmla="*/ 2147483646 h 609"/>
              <a:gd name="T78" fmla="*/ 2147483646 w 610"/>
              <a:gd name="T79" fmla="*/ 2147483646 h 609"/>
              <a:gd name="T80" fmla="*/ 2147483646 w 610"/>
              <a:gd name="T81" fmla="*/ 2147483646 h 609"/>
              <a:gd name="T82" fmla="*/ 2147483646 w 610"/>
              <a:gd name="T83" fmla="*/ 2147483646 h 609"/>
              <a:gd name="T84" fmla="*/ 2147483646 w 610"/>
              <a:gd name="T85" fmla="*/ 2147483646 h 609"/>
              <a:gd name="T86" fmla="*/ 2147483646 w 610"/>
              <a:gd name="T87" fmla="*/ 2147483646 h 6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0" h="609">
                <a:moveTo>
                  <a:pt x="305" y="609"/>
                </a:moveTo>
                <a:lnTo>
                  <a:pt x="305" y="609"/>
                </a:lnTo>
                <a:lnTo>
                  <a:pt x="320" y="608"/>
                </a:lnTo>
                <a:lnTo>
                  <a:pt x="336" y="607"/>
                </a:lnTo>
                <a:lnTo>
                  <a:pt x="351" y="606"/>
                </a:lnTo>
                <a:lnTo>
                  <a:pt x="366" y="603"/>
                </a:lnTo>
                <a:lnTo>
                  <a:pt x="380" y="599"/>
                </a:lnTo>
                <a:lnTo>
                  <a:pt x="396" y="595"/>
                </a:lnTo>
                <a:lnTo>
                  <a:pt x="409" y="591"/>
                </a:lnTo>
                <a:lnTo>
                  <a:pt x="423" y="585"/>
                </a:lnTo>
                <a:lnTo>
                  <a:pt x="437" y="580"/>
                </a:lnTo>
                <a:lnTo>
                  <a:pt x="450" y="573"/>
                </a:lnTo>
                <a:lnTo>
                  <a:pt x="462" y="565"/>
                </a:lnTo>
                <a:lnTo>
                  <a:pt x="475" y="557"/>
                </a:lnTo>
                <a:lnTo>
                  <a:pt x="487" y="548"/>
                </a:lnTo>
                <a:lnTo>
                  <a:pt x="499" y="540"/>
                </a:lnTo>
                <a:lnTo>
                  <a:pt x="510" y="530"/>
                </a:lnTo>
                <a:lnTo>
                  <a:pt x="520" y="520"/>
                </a:lnTo>
                <a:lnTo>
                  <a:pt x="530" y="510"/>
                </a:lnTo>
                <a:lnTo>
                  <a:pt x="540" y="499"/>
                </a:lnTo>
                <a:lnTo>
                  <a:pt x="549" y="486"/>
                </a:lnTo>
                <a:lnTo>
                  <a:pt x="558" y="475"/>
                </a:lnTo>
                <a:lnTo>
                  <a:pt x="565" y="462"/>
                </a:lnTo>
                <a:lnTo>
                  <a:pt x="573" y="450"/>
                </a:lnTo>
                <a:lnTo>
                  <a:pt x="580" y="437"/>
                </a:lnTo>
                <a:lnTo>
                  <a:pt x="585" y="423"/>
                </a:lnTo>
                <a:lnTo>
                  <a:pt x="591" y="409"/>
                </a:lnTo>
                <a:lnTo>
                  <a:pt x="595" y="396"/>
                </a:lnTo>
                <a:lnTo>
                  <a:pt x="600" y="381"/>
                </a:lnTo>
                <a:lnTo>
                  <a:pt x="603" y="366"/>
                </a:lnTo>
                <a:lnTo>
                  <a:pt x="606" y="351"/>
                </a:lnTo>
                <a:lnTo>
                  <a:pt x="607" y="336"/>
                </a:lnTo>
                <a:lnTo>
                  <a:pt x="609" y="320"/>
                </a:lnTo>
                <a:lnTo>
                  <a:pt x="610" y="305"/>
                </a:lnTo>
                <a:lnTo>
                  <a:pt x="609" y="289"/>
                </a:lnTo>
                <a:lnTo>
                  <a:pt x="607" y="274"/>
                </a:lnTo>
                <a:lnTo>
                  <a:pt x="606" y="258"/>
                </a:lnTo>
                <a:lnTo>
                  <a:pt x="603" y="244"/>
                </a:lnTo>
                <a:lnTo>
                  <a:pt x="600" y="228"/>
                </a:lnTo>
                <a:lnTo>
                  <a:pt x="595" y="214"/>
                </a:lnTo>
                <a:lnTo>
                  <a:pt x="591" y="201"/>
                </a:lnTo>
                <a:lnTo>
                  <a:pt x="585" y="186"/>
                </a:lnTo>
                <a:lnTo>
                  <a:pt x="580" y="173"/>
                </a:lnTo>
                <a:lnTo>
                  <a:pt x="573" y="160"/>
                </a:lnTo>
                <a:lnTo>
                  <a:pt x="565" y="147"/>
                </a:lnTo>
                <a:lnTo>
                  <a:pt x="558" y="134"/>
                </a:lnTo>
                <a:lnTo>
                  <a:pt x="549" y="123"/>
                </a:lnTo>
                <a:lnTo>
                  <a:pt x="540" y="111"/>
                </a:lnTo>
                <a:lnTo>
                  <a:pt x="530" y="100"/>
                </a:lnTo>
                <a:lnTo>
                  <a:pt x="520" y="90"/>
                </a:lnTo>
                <a:lnTo>
                  <a:pt x="510" y="80"/>
                </a:lnTo>
                <a:lnTo>
                  <a:pt x="499" y="70"/>
                </a:lnTo>
                <a:lnTo>
                  <a:pt x="487" y="61"/>
                </a:lnTo>
                <a:lnTo>
                  <a:pt x="475" y="52"/>
                </a:lnTo>
                <a:lnTo>
                  <a:pt x="462" y="44"/>
                </a:lnTo>
                <a:lnTo>
                  <a:pt x="450" y="37"/>
                </a:lnTo>
                <a:lnTo>
                  <a:pt x="437" y="30"/>
                </a:lnTo>
                <a:lnTo>
                  <a:pt x="423" y="24"/>
                </a:lnTo>
                <a:lnTo>
                  <a:pt x="409" y="19"/>
                </a:lnTo>
                <a:lnTo>
                  <a:pt x="396" y="14"/>
                </a:lnTo>
                <a:lnTo>
                  <a:pt x="380" y="10"/>
                </a:lnTo>
                <a:lnTo>
                  <a:pt x="366" y="7"/>
                </a:lnTo>
                <a:lnTo>
                  <a:pt x="351" y="3"/>
                </a:lnTo>
                <a:lnTo>
                  <a:pt x="336" y="2"/>
                </a:lnTo>
                <a:lnTo>
                  <a:pt x="320" y="1"/>
                </a:lnTo>
                <a:lnTo>
                  <a:pt x="305" y="0"/>
                </a:lnTo>
                <a:lnTo>
                  <a:pt x="289" y="1"/>
                </a:lnTo>
                <a:lnTo>
                  <a:pt x="274" y="2"/>
                </a:lnTo>
                <a:lnTo>
                  <a:pt x="258" y="3"/>
                </a:lnTo>
                <a:lnTo>
                  <a:pt x="243" y="7"/>
                </a:lnTo>
                <a:lnTo>
                  <a:pt x="228" y="10"/>
                </a:lnTo>
                <a:lnTo>
                  <a:pt x="214" y="14"/>
                </a:lnTo>
                <a:lnTo>
                  <a:pt x="199" y="19"/>
                </a:lnTo>
                <a:lnTo>
                  <a:pt x="186" y="24"/>
                </a:lnTo>
                <a:lnTo>
                  <a:pt x="173" y="30"/>
                </a:lnTo>
                <a:lnTo>
                  <a:pt x="159" y="37"/>
                </a:lnTo>
                <a:lnTo>
                  <a:pt x="146" y="44"/>
                </a:lnTo>
                <a:lnTo>
                  <a:pt x="134" y="52"/>
                </a:lnTo>
                <a:lnTo>
                  <a:pt x="122" y="61"/>
                </a:lnTo>
                <a:lnTo>
                  <a:pt x="111" y="70"/>
                </a:lnTo>
                <a:lnTo>
                  <a:pt x="100" y="80"/>
                </a:lnTo>
                <a:lnTo>
                  <a:pt x="89" y="90"/>
                </a:lnTo>
                <a:lnTo>
                  <a:pt x="79" y="100"/>
                </a:lnTo>
                <a:lnTo>
                  <a:pt x="70" y="111"/>
                </a:lnTo>
                <a:lnTo>
                  <a:pt x="61" y="123"/>
                </a:lnTo>
                <a:lnTo>
                  <a:pt x="52" y="134"/>
                </a:lnTo>
                <a:lnTo>
                  <a:pt x="44" y="147"/>
                </a:lnTo>
                <a:lnTo>
                  <a:pt x="36" y="160"/>
                </a:lnTo>
                <a:lnTo>
                  <a:pt x="30" y="173"/>
                </a:lnTo>
                <a:lnTo>
                  <a:pt x="24" y="186"/>
                </a:lnTo>
                <a:lnTo>
                  <a:pt x="19" y="201"/>
                </a:lnTo>
                <a:lnTo>
                  <a:pt x="13" y="214"/>
                </a:lnTo>
                <a:lnTo>
                  <a:pt x="10" y="228"/>
                </a:lnTo>
                <a:lnTo>
                  <a:pt x="6" y="244"/>
                </a:lnTo>
                <a:lnTo>
                  <a:pt x="3" y="258"/>
                </a:lnTo>
                <a:lnTo>
                  <a:pt x="1" y="274"/>
                </a:lnTo>
                <a:lnTo>
                  <a:pt x="0" y="289"/>
                </a:lnTo>
                <a:lnTo>
                  <a:pt x="0" y="305"/>
                </a:lnTo>
                <a:lnTo>
                  <a:pt x="0" y="320"/>
                </a:lnTo>
                <a:lnTo>
                  <a:pt x="1" y="336"/>
                </a:lnTo>
                <a:lnTo>
                  <a:pt x="3" y="351"/>
                </a:lnTo>
                <a:lnTo>
                  <a:pt x="6" y="366"/>
                </a:lnTo>
                <a:lnTo>
                  <a:pt x="10" y="381"/>
                </a:lnTo>
                <a:lnTo>
                  <a:pt x="13" y="396"/>
                </a:lnTo>
                <a:lnTo>
                  <a:pt x="19" y="409"/>
                </a:lnTo>
                <a:lnTo>
                  <a:pt x="24" y="423"/>
                </a:lnTo>
                <a:lnTo>
                  <a:pt x="30" y="437"/>
                </a:lnTo>
                <a:lnTo>
                  <a:pt x="36" y="450"/>
                </a:lnTo>
                <a:lnTo>
                  <a:pt x="44" y="462"/>
                </a:lnTo>
                <a:lnTo>
                  <a:pt x="52" y="475"/>
                </a:lnTo>
                <a:lnTo>
                  <a:pt x="61" y="486"/>
                </a:lnTo>
                <a:lnTo>
                  <a:pt x="70" y="499"/>
                </a:lnTo>
                <a:lnTo>
                  <a:pt x="79" y="510"/>
                </a:lnTo>
                <a:lnTo>
                  <a:pt x="89" y="520"/>
                </a:lnTo>
                <a:lnTo>
                  <a:pt x="100" y="530"/>
                </a:lnTo>
                <a:lnTo>
                  <a:pt x="111" y="540"/>
                </a:lnTo>
                <a:lnTo>
                  <a:pt x="122" y="548"/>
                </a:lnTo>
                <a:lnTo>
                  <a:pt x="134" y="557"/>
                </a:lnTo>
                <a:lnTo>
                  <a:pt x="146" y="565"/>
                </a:lnTo>
                <a:lnTo>
                  <a:pt x="159" y="573"/>
                </a:lnTo>
                <a:lnTo>
                  <a:pt x="173" y="580"/>
                </a:lnTo>
                <a:lnTo>
                  <a:pt x="186" y="585"/>
                </a:lnTo>
                <a:lnTo>
                  <a:pt x="199" y="591"/>
                </a:lnTo>
                <a:lnTo>
                  <a:pt x="214" y="595"/>
                </a:lnTo>
                <a:lnTo>
                  <a:pt x="228" y="599"/>
                </a:lnTo>
                <a:lnTo>
                  <a:pt x="243" y="603"/>
                </a:lnTo>
                <a:lnTo>
                  <a:pt x="258" y="606"/>
                </a:lnTo>
                <a:lnTo>
                  <a:pt x="274" y="607"/>
                </a:lnTo>
                <a:lnTo>
                  <a:pt x="289" y="608"/>
                </a:lnTo>
                <a:lnTo>
                  <a:pt x="305" y="6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2" name="Freeform 9">
            <a:extLst>
              <a:ext uri="{FF2B5EF4-FFF2-40B4-BE49-F238E27FC236}">
                <a16:creationId xmlns:a16="http://schemas.microsoft.com/office/drawing/2014/main" id="{5882E572-0312-3747-AE1B-BBDE90DAE1A1}"/>
              </a:ext>
            </a:extLst>
          </p:cNvPr>
          <p:cNvSpPr>
            <a:spLocks/>
          </p:cNvSpPr>
          <p:nvPr/>
        </p:nvSpPr>
        <p:spPr bwMode="auto">
          <a:xfrm>
            <a:off x="5297676" y="3752719"/>
            <a:ext cx="223837" cy="443839"/>
          </a:xfrm>
          <a:custGeom>
            <a:avLst/>
            <a:gdLst>
              <a:gd name="T0" fmla="*/ 2147483646 w 788"/>
              <a:gd name="T1" fmla="*/ 2147483646 h 1563"/>
              <a:gd name="T2" fmla="*/ 2147483646 w 788"/>
              <a:gd name="T3" fmla="*/ 2147483646 h 1563"/>
              <a:gd name="T4" fmla="*/ 2147483646 w 788"/>
              <a:gd name="T5" fmla="*/ 2147483646 h 1563"/>
              <a:gd name="T6" fmla="*/ 2147483646 w 788"/>
              <a:gd name="T7" fmla="*/ 2147483646 h 1563"/>
              <a:gd name="T8" fmla="*/ 2147483646 w 788"/>
              <a:gd name="T9" fmla="*/ 2147483646 h 1563"/>
              <a:gd name="T10" fmla="*/ 2147483646 w 788"/>
              <a:gd name="T11" fmla="*/ 2147483646 h 1563"/>
              <a:gd name="T12" fmla="*/ 2147483646 w 788"/>
              <a:gd name="T13" fmla="*/ 2147483646 h 1563"/>
              <a:gd name="T14" fmla="*/ 2147483646 w 788"/>
              <a:gd name="T15" fmla="*/ 2147483646 h 1563"/>
              <a:gd name="T16" fmla="*/ 2147483646 w 788"/>
              <a:gd name="T17" fmla="*/ 0 h 1563"/>
              <a:gd name="T18" fmla="*/ 2147483646 w 788"/>
              <a:gd name="T19" fmla="*/ 2147483646 h 1563"/>
              <a:gd name="T20" fmla="*/ 2147483646 w 788"/>
              <a:gd name="T21" fmla="*/ 2147483646 h 1563"/>
              <a:gd name="T22" fmla="*/ 2147483646 w 788"/>
              <a:gd name="T23" fmla="*/ 2147483646 h 1563"/>
              <a:gd name="T24" fmla="*/ 2147483646 w 788"/>
              <a:gd name="T25" fmla="*/ 2147483646 h 1563"/>
              <a:gd name="T26" fmla="*/ 2147483646 w 788"/>
              <a:gd name="T27" fmla="*/ 2147483646 h 1563"/>
              <a:gd name="T28" fmla="*/ 2147483646 w 788"/>
              <a:gd name="T29" fmla="*/ 2147483646 h 1563"/>
              <a:gd name="T30" fmla="*/ 2147483646 w 788"/>
              <a:gd name="T31" fmla="*/ 2147483646 h 1563"/>
              <a:gd name="T32" fmla="*/ 2147483646 w 788"/>
              <a:gd name="T33" fmla="*/ 2147483646 h 1563"/>
              <a:gd name="T34" fmla="*/ 2147483646 w 788"/>
              <a:gd name="T35" fmla="*/ 2147483646 h 1563"/>
              <a:gd name="T36" fmla="*/ 0 w 788"/>
              <a:gd name="T37" fmla="*/ 2147483646 h 1563"/>
              <a:gd name="T38" fmla="*/ 2147483646 w 788"/>
              <a:gd name="T39" fmla="*/ 2147483646 h 1563"/>
              <a:gd name="T40" fmla="*/ 2147483646 w 788"/>
              <a:gd name="T41" fmla="*/ 2147483646 h 1563"/>
              <a:gd name="T42" fmla="*/ 2147483646 w 788"/>
              <a:gd name="T43" fmla="*/ 2147483646 h 1563"/>
              <a:gd name="T44" fmla="*/ 2147483646 w 788"/>
              <a:gd name="T45" fmla="*/ 2147483646 h 1563"/>
              <a:gd name="T46" fmla="*/ 2147483646 w 788"/>
              <a:gd name="T47" fmla="*/ 2147483646 h 1563"/>
              <a:gd name="T48" fmla="*/ 2147483646 w 788"/>
              <a:gd name="T49" fmla="*/ 2147483646 h 1563"/>
              <a:gd name="T50" fmla="*/ 2147483646 w 788"/>
              <a:gd name="T51" fmla="*/ 2147483646 h 1563"/>
              <a:gd name="T52" fmla="*/ 2147483646 w 788"/>
              <a:gd name="T53" fmla="*/ 2147483646 h 1563"/>
              <a:gd name="T54" fmla="*/ 2147483646 w 788"/>
              <a:gd name="T55" fmla="*/ 2147483646 h 1563"/>
              <a:gd name="T56" fmla="*/ 2147483646 w 788"/>
              <a:gd name="T57" fmla="*/ 2147483646 h 1563"/>
              <a:gd name="T58" fmla="*/ 2147483646 w 788"/>
              <a:gd name="T59" fmla="*/ 2147483646 h 1563"/>
              <a:gd name="T60" fmla="*/ 2147483646 w 788"/>
              <a:gd name="T61" fmla="*/ 2147483646 h 1563"/>
              <a:gd name="T62" fmla="*/ 2147483646 w 788"/>
              <a:gd name="T63" fmla="*/ 2147483646 h 1563"/>
              <a:gd name="T64" fmla="*/ 2147483646 w 788"/>
              <a:gd name="T65" fmla="*/ 2147483646 h 1563"/>
              <a:gd name="T66" fmla="*/ 2147483646 w 788"/>
              <a:gd name="T67" fmla="*/ 2147483646 h 1563"/>
              <a:gd name="T68" fmla="*/ 2147483646 w 788"/>
              <a:gd name="T69" fmla="*/ 2147483646 h 1563"/>
              <a:gd name="T70" fmla="*/ 2147483646 w 788"/>
              <a:gd name="T71" fmla="*/ 2147483646 h 1563"/>
              <a:gd name="T72" fmla="*/ 2147483646 w 788"/>
              <a:gd name="T73" fmla="*/ 2147483646 h 1563"/>
              <a:gd name="T74" fmla="*/ 2147483646 w 788"/>
              <a:gd name="T75" fmla="*/ 2147483646 h 1563"/>
              <a:gd name="T76" fmla="*/ 2147483646 w 788"/>
              <a:gd name="T77" fmla="*/ 2147483646 h 1563"/>
              <a:gd name="T78" fmla="*/ 2147483646 w 788"/>
              <a:gd name="T79" fmla="*/ 2147483646 h 1563"/>
              <a:gd name="T80" fmla="*/ 2147483646 w 788"/>
              <a:gd name="T81" fmla="*/ 2147483646 h 1563"/>
              <a:gd name="T82" fmla="*/ 2147483646 w 788"/>
              <a:gd name="T83" fmla="*/ 2147483646 h 1563"/>
              <a:gd name="T84" fmla="*/ 2147483646 w 788"/>
              <a:gd name="T85" fmla="*/ 2147483646 h 1563"/>
              <a:gd name="T86" fmla="*/ 2147483646 w 788"/>
              <a:gd name="T87" fmla="*/ 2147483646 h 1563"/>
              <a:gd name="T88" fmla="*/ 2147483646 w 788"/>
              <a:gd name="T89" fmla="*/ 2147483646 h 1563"/>
              <a:gd name="T90" fmla="*/ 2147483646 w 788"/>
              <a:gd name="T91" fmla="*/ 2147483646 h 1563"/>
              <a:gd name="T92" fmla="*/ 2147483646 w 788"/>
              <a:gd name="T93" fmla="*/ 2147483646 h 1563"/>
              <a:gd name="T94" fmla="*/ 2147483646 w 788"/>
              <a:gd name="T95" fmla="*/ 2147483646 h 1563"/>
              <a:gd name="T96" fmla="*/ 2147483646 w 788"/>
              <a:gd name="T97" fmla="*/ 2147483646 h 1563"/>
              <a:gd name="T98" fmla="*/ 2147483646 w 788"/>
              <a:gd name="T99" fmla="*/ 2147483646 h 1563"/>
              <a:gd name="T100" fmla="*/ 2147483646 w 788"/>
              <a:gd name="T101" fmla="*/ 2147483646 h 1563"/>
              <a:gd name="T102" fmla="*/ 2147483646 w 788"/>
              <a:gd name="T103" fmla="*/ 2147483646 h 1563"/>
              <a:gd name="T104" fmla="*/ 2147483646 w 788"/>
              <a:gd name="T105" fmla="*/ 2147483646 h 1563"/>
              <a:gd name="T106" fmla="*/ 2147483646 w 788"/>
              <a:gd name="T107" fmla="*/ 2147483646 h 1563"/>
              <a:gd name="T108" fmla="*/ 2147483646 w 788"/>
              <a:gd name="T109" fmla="*/ 2147483646 h 1563"/>
              <a:gd name="T110" fmla="*/ 2147483646 w 788"/>
              <a:gd name="T111" fmla="*/ 2147483646 h 1563"/>
              <a:gd name="T112" fmla="*/ 2147483646 w 788"/>
              <a:gd name="T113" fmla="*/ 2147483646 h 15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88" h="1563">
                <a:moveTo>
                  <a:pt x="775" y="137"/>
                </a:moveTo>
                <a:lnTo>
                  <a:pt x="775" y="137"/>
                </a:lnTo>
                <a:lnTo>
                  <a:pt x="773" y="132"/>
                </a:lnTo>
                <a:lnTo>
                  <a:pt x="769" y="128"/>
                </a:lnTo>
                <a:lnTo>
                  <a:pt x="764" y="123"/>
                </a:lnTo>
                <a:lnTo>
                  <a:pt x="756" y="115"/>
                </a:lnTo>
                <a:lnTo>
                  <a:pt x="745" y="106"/>
                </a:lnTo>
                <a:lnTo>
                  <a:pt x="732" y="96"/>
                </a:lnTo>
                <a:lnTo>
                  <a:pt x="714" y="86"/>
                </a:lnTo>
                <a:lnTo>
                  <a:pt x="693" y="75"/>
                </a:lnTo>
                <a:lnTo>
                  <a:pt x="666" y="64"/>
                </a:lnTo>
                <a:lnTo>
                  <a:pt x="635" y="53"/>
                </a:lnTo>
                <a:lnTo>
                  <a:pt x="600" y="42"/>
                </a:lnTo>
                <a:lnTo>
                  <a:pt x="558" y="31"/>
                </a:lnTo>
                <a:lnTo>
                  <a:pt x="510" y="19"/>
                </a:lnTo>
                <a:lnTo>
                  <a:pt x="456" y="9"/>
                </a:lnTo>
                <a:lnTo>
                  <a:pt x="395" y="0"/>
                </a:lnTo>
                <a:lnTo>
                  <a:pt x="394" y="0"/>
                </a:lnTo>
                <a:lnTo>
                  <a:pt x="332" y="9"/>
                </a:lnTo>
                <a:lnTo>
                  <a:pt x="277" y="19"/>
                </a:lnTo>
                <a:lnTo>
                  <a:pt x="230" y="31"/>
                </a:lnTo>
                <a:lnTo>
                  <a:pt x="188" y="42"/>
                </a:lnTo>
                <a:lnTo>
                  <a:pt x="152" y="53"/>
                </a:lnTo>
                <a:lnTo>
                  <a:pt x="121" y="64"/>
                </a:lnTo>
                <a:lnTo>
                  <a:pt x="95" y="75"/>
                </a:lnTo>
                <a:lnTo>
                  <a:pt x="73" y="86"/>
                </a:lnTo>
                <a:lnTo>
                  <a:pt x="57" y="96"/>
                </a:lnTo>
                <a:lnTo>
                  <a:pt x="42" y="106"/>
                </a:lnTo>
                <a:lnTo>
                  <a:pt x="31" y="115"/>
                </a:lnTo>
                <a:lnTo>
                  <a:pt x="23" y="123"/>
                </a:lnTo>
                <a:lnTo>
                  <a:pt x="18" y="128"/>
                </a:lnTo>
                <a:lnTo>
                  <a:pt x="14" y="132"/>
                </a:lnTo>
                <a:lnTo>
                  <a:pt x="12" y="137"/>
                </a:lnTo>
                <a:lnTo>
                  <a:pt x="7" y="212"/>
                </a:lnTo>
                <a:lnTo>
                  <a:pt x="2" y="283"/>
                </a:lnTo>
                <a:lnTo>
                  <a:pt x="0" y="351"/>
                </a:lnTo>
                <a:lnTo>
                  <a:pt x="0" y="414"/>
                </a:lnTo>
                <a:lnTo>
                  <a:pt x="1" y="474"/>
                </a:lnTo>
                <a:lnTo>
                  <a:pt x="3" y="529"/>
                </a:lnTo>
                <a:lnTo>
                  <a:pt x="8" y="580"/>
                </a:lnTo>
                <a:lnTo>
                  <a:pt x="12" y="626"/>
                </a:lnTo>
                <a:lnTo>
                  <a:pt x="17" y="668"/>
                </a:lnTo>
                <a:lnTo>
                  <a:pt x="22" y="703"/>
                </a:lnTo>
                <a:lnTo>
                  <a:pt x="27" y="735"/>
                </a:lnTo>
                <a:lnTo>
                  <a:pt x="32" y="761"/>
                </a:lnTo>
                <a:lnTo>
                  <a:pt x="40" y="796"/>
                </a:lnTo>
                <a:lnTo>
                  <a:pt x="42" y="808"/>
                </a:lnTo>
                <a:lnTo>
                  <a:pt x="54" y="835"/>
                </a:lnTo>
                <a:lnTo>
                  <a:pt x="67" y="860"/>
                </a:lnTo>
                <a:lnTo>
                  <a:pt x="80" y="882"/>
                </a:lnTo>
                <a:lnTo>
                  <a:pt x="92" y="899"/>
                </a:lnTo>
                <a:lnTo>
                  <a:pt x="103" y="914"/>
                </a:lnTo>
                <a:lnTo>
                  <a:pt x="112" y="924"/>
                </a:lnTo>
                <a:lnTo>
                  <a:pt x="120" y="933"/>
                </a:lnTo>
                <a:lnTo>
                  <a:pt x="132" y="1032"/>
                </a:lnTo>
                <a:lnTo>
                  <a:pt x="143" y="1120"/>
                </a:lnTo>
                <a:lnTo>
                  <a:pt x="155" y="1198"/>
                </a:lnTo>
                <a:lnTo>
                  <a:pt x="166" y="1267"/>
                </a:lnTo>
                <a:lnTo>
                  <a:pt x="176" y="1326"/>
                </a:lnTo>
                <a:lnTo>
                  <a:pt x="186" y="1378"/>
                </a:lnTo>
                <a:lnTo>
                  <a:pt x="195" y="1421"/>
                </a:lnTo>
                <a:lnTo>
                  <a:pt x="204" y="1457"/>
                </a:lnTo>
                <a:lnTo>
                  <a:pt x="212" y="1487"/>
                </a:lnTo>
                <a:lnTo>
                  <a:pt x="218" y="1511"/>
                </a:lnTo>
                <a:lnTo>
                  <a:pt x="224" y="1529"/>
                </a:lnTo>
                <a:lnTo>
                  <a:pt x="230" y="1543"/>
                </a:lnTo>
                <a:lnTo>
                  <a:pt x="236" y="1559"/>
                </a:lnTo>
                <a:lnTo>
                  <a:pt x="238" y="1563"/>
                </a:lnTo>
                <a:lnTo>
                  <a:pt x="394" y="1563"/>
                </a:lnTo>
                <a:lnTo>
                  <a:pt x="395" y="1563"/>
                </a:lnTo>
                <a:lnTo>
                  <a:pt x="549" y="1563"/>
                </a:lnTo>
                <a:lnTo>
                  <a:pt x="551" y="1559"/>
                </a:lnTo>
                <a:lnTo>
                  <a:pt x="559" y="1543"/>
                </a:lnTo>
                <a:lnTo>
                  <a:pt x="563" y="1529"/>
                </a:lnTo>
                <a:lnTo>
                  <a:pt x="570" y="1511"/>
                </a:lnTo>
                <a:lnTo>
                  <a:pt x="577" y="1487"/>
                </a:lnTo>
                <a:lnTo>
                  <a:pt x="584" y="1457"/>
                </a:lnTo>
                <a:lnTo>
                  <a:pt x="592" y="1421"/>
                </a:lnTo>
                <a:lnTo>
                  <a:pt x="602" y="1378"/>
                </a:lnTo>
                <a:lnTo>
                  <a:pt x="611" y="1326"/>
                </a:lnTo>
                <a:lnTo>
                  <a:pt x="622" y="1267"/>
                </a:lnTo>
                <a:lnTo>
                  <a:pt x="633" y="1198"/>
                </a:lnTo>
                <a:lnTo>
                  <a:pt x="644" y="1120"/>
                </a:lnTo>
                <a:lnTo>
                  <a:pt x="655" y="1032"/>
                </a:lnTo>
                <a:lnTo>
                  <a:pt x="667" y="933"/>
                </a:lnTo>
                <a:lnTo>
                  <a:pt x="676" y="924"/>
                </a:lnTo>
                <a:lnTo>
                  <a:pt x="684" y="914"/>
                </a:lnTo>
                <a:lnTo>
                  <a:pt x="695" y="899"/>
                </a:lnTo>
                <a:lnTo>
                  <a:pt x="707" y="882"/>
                </a:lnTo>
                <a:lnTo>
                  <a:pt x="721" y="860"/>
                </a:lnTo>
                <a:lnTo>
                  <a:pt x="734" y="835"/>
                </a:lnTo>
                <a:lnTo>
                  <a:pt x="745" y="808"/>
                </a:lnTo>
                <a:lnTo>
                  <a:pt x="748" y="796"/>
                </a:lnTo>
                <a:lnTo>
                  <a:pt x="756" y="761"/>
                </a:lnTo>
                <a:lnTo>
                  <a:pt x="761" y="735"/>
                </a:lnTo>
                <a:lnTo>
                  <a:pt x="766" y="703"/>
                </a:lnTo>
                <a:lnTo>
                  <a:pt x="771" y="668"/>
                </a:lnTo>
                <a:lnTo>
                  <a:pt x="776" y="626"/>
                </a:lnTo>
                <a:lnTo>
                  <a:pt x="781" y="580"/>
                </a:lnTo>
                <a:lnTo>
                  <a:pt x="784" y="529"/>
                </a:lnTo>
                <a:lnTo>
                  <a:pt x="786" y="474"/>
                </a:lnTo>
                <a:lnTo>
                  <a:pt x="788" y="414"/>
                </a:lnTo>
                <a:lnTo>
                  <a:pt x="787" y="351"/>
                </a:lnTo>
                <a:lnTo>
                  <a:pt x="786" y="283"/>
                </a:lnTo>
                <a:lnTo>
                  <a:pt x="782" y="212"/>
                </a:lnTo>
                <a:lnTo>
                  <a:pt x="775" y="1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3" name="Freeform 10">
            <a:extLst>
              <a:ext uri="{FF2B5EF4-FFF2-40B4-BE49-F238E27FC236}">
                <a16:creationId xmlns:a16="http://schemas.microsoft.com/office/drawing/2014/main" id="{A6FE2663-3E44-AE45-99F0-0E39AE706987}"/>
              </a:ext>
            </a:extLst>
          </p:cNvPr>
          <p:cNvSpPr>
            <a:spLocks/>
          </p:cNvSpPr>
          <p:nvPr/>
        </p:nvSpPr>
        <p:spPr bwMode="auto">
          <a:xfrm>
            <a:off x="5323241" y="3564733"/>
            <a:ext cx="173275" cy="172935"/>
          </a:xfrm>
          <a:custGeom>
            <a:avLst/>
            <a:gdLst>
              <a:gd name="T0" fmla="*/ 2147483646 w 610"/>
              <a:gd name="T1" fmla="*/ 2147483646 h 609"/>
              <a:gd name="T2" fmla="*/ 2147483646 w 610"/>
              <a:gd name="T3" fmla="*/ 2147483646 h 609"/>
              <a:gd name="T4" fmla="*/ 2147483646 w 610"/>
              <a:gd name="T5" fmla="*/ 2147483646 h 609"/>
              <a:gd name="T6" fmla="*/ 2147483646 w 610"/>
              <a:gd name="T7" fmla="*/ 2147483646 h 609"/>
              <a:gd name="T8" fmla="*/ 2147483646 w 610"/>
              <a:gd name="T9" fmla="*/ 2147483646 h 609"/>
              <a:gd name="T10" fmla="*/ 2147483646 w 610"/>
              <a:gd name="T11" fmla="*/ 2147483646 h 609"/>
              <a:gd name="T12" fmla="*/ 2147483646 w 610"/>
              <a:gd name="T13" fmla="*/ 2147483646 h 609"/>
              <a:gd name="T14" fmla="*/ 2147483646 w 610"/>
              <a:gd name="T15" fmla="*/ 2147483646 h 609"/>
              <a:gd name="T16" fmla="*/ 2147483646 w 610"/>
              <a:gd name="T17" fmla="*/ 2147483646 h 609"/>
              <a:gd name="T18" fmla="*/ 2147483646 w 610"/>
              <a:gd name="T19" fmla="*/ 2147483646 h 609"/>
              <a:gd name="T20" fmla="*/ 2147483646 w 610"/>
              <a:gd name="T21" fmla="*/ 2147483646 h 609"/>
              <a:gd name="T22" fmla="*/ 2147483646 w 610"/>
              <a:gd name="T23" fmla="*/ 2147483646 h 609"/>
              <a:gd name="T24" fmla="*/ 2147483646 w 610"/>
              <a:gd name="T25" fmla="*/ 2147483646 h 609"/>
              <a:gd name="T26" fmla="*/ 2147483646 w 610"/>
              <a:gd name="T27" fmla="*/ 2147483646 h 609"/>
              <a:gd name="T28" fmla="*/ 2147483646 w 610"/>
              <a:gd name="T29" fmla="*/ 2147483646 h 609"/>
              <a:gd name="T30" fmla="*/ 2147483646 w 610"/>
              <a:gd name="T31" fmla="*/ 2147483646 h 609"/>
              <a:gd name="T32" fmla="*/ 2147483646 w 610"/>
              <a:gd name="T33" fmla="*/ 2147483646 h 609"/>
              <a:gd name="T34" fmla="*/ 2147483646 w 610"/>
              <a:gd name="T35" fmla="*/ 2147483646 h 609"/>
              <a:gd name="T36" fmla="*/ 2147483646 w 610"/>
              <a:gd name="T37" fmla="*/ 2147483646 h 609"/>
              <a:gd name="T38" fmla="*/ 2147483646 w 610"/>
              <a:gd name="T39" fmla="*/ 2147483646 h 609"/>
              <a:gd name="T40" fmla="*/ 2147483646 w 610"/>
              <a:gd name="T41" fmla="*/ 2147483646 h 609"/>
              <a:gd name="T42" fmla="*/ 2147483646 w 610"/>
              <a:gd name="T43" fmla="*/ 2147483646 h 609"/>
              <a:gd name="T44" fmla="*/ 2147483646 w 610"/>
              <a:gd name="T45" fmla="*/ 2147483646 h 609"/>
              <a:gd name="T46" fmla="*/ 2147483646 w 610"/>
              <a:gd name="T47" fmla="*/ 2147483646 h 609"/>
              <a:gd name="T48" fmla="*/ 2147483646 w 610"/>
              <a:gd name="T49" fmla="*/ 2147483646 h 609"/>
              <a:gd name="T50" fmla="*/ 2147483646 w 610"/>
              <a:gd name="T51" fmla="*/ 2147483646 h 609"/>
              <a:gd name="T52" fmla="*/ 2147483646 w 610"/>
              <a:gd name="T53" fmla="*/ 2147483646 h 609"/>
              <a:gd name="T54" fmla="*/ 2147483646 w 610"/>
              <a:gd name="T55" fmla="*/ 2147483646 h 609"/>
              <a:gd name="T56" fmla="*/ 2147483646 w 610"/>
              <a:gd name="T57" fmla="*/ 2147483646 h 609"/>
              <a:gd name="T58" fmla="*/ 2147483646 w 610"/>
              <a:gd name="T59" fmla="*/ 2147483646 h 609"/>
              <a:gd name="T60" fmla="*/ 2147483646 w 610"/>
              <a:gd name="T61" fmla="*/ 2147483646 h 609"/>
              <a:gd name="T62" fmla="*/ 2147483646 w 610"/>
              <a:gd name="T63" fmla="*/ 2147483646 h 609"/>
              <a:gd name="T64" fmla="*/ 0 w 610"/>
              <a:gd name="T65" fmla="*/ 2147483646 h 609"/>
              <a:gd name="T66" fmla="*/ 0 w 610"/>
              <a:gd name="T67" fmla="*/ 2147483646 h 609"/>
              <a:gd name="T68" fmla="*/ 2147483646 w 610"/>
              <a:gd name="T69" fmla="*/ 2147483646 h 609"/>
              <a:gd name="T70" fmla="*/ 2147483646 w 610"/>
              <a:gd name="T71" fmla="*/ 2147483646 h 609"/>
              <a:gd name="T72" fmla="*/ 2147483646 w 610"/>
              <a:gd name="T73" fmla="*/ 2147483646 h 609"/>
              <a:gd name="T74" fmla="*/ 2147483646 w 610"/>
              <a:gd name="T75" fmla="*/ 2147483646 h 609"/>
              <a:gd name="T76" fmla="*/ 2147483646 w 610"/>
              <a:gd name="T77" fmla="*/ 2147483646 h 609"/>
              <a:gd name="T78" fmla="*/ 2147483646 w 610"/>
              <a:gd name="T79" fmla="*/ 2147483646 h 609"/>
              <a:gd name="T80" fmla="*/ 2147483646 w 610"/>
              <a:gd name="T81" fmla="*/ 2147483646 h 609"/>
              <a:gd name="T82" fmla="*/ 2147483646 w 610"/>
              <a:gd name="T83" fmla="*/ 2147483646 h 609"/>
              <a:gd name="T84" fmla="*/ 2147483646 w 610"/>
              <a:gd name="T85" fmla="*/ 2147483646 h 609"/>
              <a:gd name="T86" fmla="*/ 2147483646 w 610"/>
              <a:gd name="T87" fmla="*/ 2147483646 h 6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0" h="609">
                <a:moveTo>
                  <a:pt x="305" y="609"/>
                </a:moveTo>
                <a:lnTo>
                  <a:pt x="305" y="609"/>
                </a:lnTo>
                <a:lnTo>
                  <a:pt x="320" y="608"/>
                </a:lnTo>
                <a:lnTo>
                  <a:pt x="336" y="607"/>
                </a:lnTo>
                <a:lnTo>
                  <a:pt x="351" y="606"/>
                </a:lnTo>
                <a:lnTo>
                  <a:pt x="366" y="603"/>
                </a:lnTo>
                <a:lnTo>
                  <a:pt x="380" y="599"/>
                </a:lnTo>
                <a:lnTo>
                  <a:pt x="396" y="595"/>
                </a:lnTo>
                <a:lnTo>
                  <a:pt x="409" y="591"/>
                </a:lnTo>
                <a:lnTo>
                  <a:pt x="423" y="585"/>
                </a:lnTo>
                <a:lnTo>
                  <a:pt x="437" y="580"/>
                </a:lnTo>
                <a:lnTo>
                  <a:pt x="450" y="573"/>
                </a:lnTo>
                <a:lnTo>
                  <a:pt x="462" y="565"/>
                </a:lnTo>
                <a:lnTo>
                  <a:pt x="475" y="557"/>
                </a:lnTo>
                <a:lnTo>
                  <a:pt x="487" y="548"/>
                </a:lnTo>
                <a:lnTo>
                  <a:pt x="499" y="540"/>
                </a:lnTo>
                <a:lnTo>
                  <a:pt x="510" y="530"/>
                </a:lnTo>
                <a:lnTo>
                  <a:pt x="520" y="520"/>
                </a:lnTo>
                <a:lnTo>
                  <a:pt x="530" y="510"/>
                </a:lnTo>
                <a:lnTo>
                  <a:pt x="540" y="499"/>
                </a:lnTo>
                <a:lnTo>
                  <a:pt x="549" y="486"/>
                </a:lnTo>
                <a:lnTo>
                  <a:pt x="558" y="475"/>
                </a:lnTo>
                <a:lnTo>
                  <a:pt x="565" y="462"/>
                </a:lnTo>
                <a:lnTo>
                  <a:pt x="573" y="450"/>
                </a:lnTo>
                <a:lnTo>
                  <a:pt x="580" y="437"/>
                </a:lnTo>
                <a:lnTo>
                  <a:pt x="585" y="423"/>
                </a:lnTo>
                <a:lnTo>
                  <a:pt x="591" y="409"/>
                </a:lnTo>
                <a:lnTo>
                  <a:pt x="595" y="396"/>
                </a:lnTo>
                <a:lnTo>
                  <a:pt x="600" y="381"/>
                </a:lnTo>
                <a:lnTo>
                  <a:pt x="603" y="366"/>
                </a:lnTo>
                <a:lnTo>
                  <a:pt x="606" y="351"/>
                </a:lnTo>
                <a:lnTo>
                  <a:pt x="607" y="336"/>
                </a:lnTo>
                <a:lnTo>
                  <a:pt x="609" y="320"/>
                </a:lnTo>
                <a:lnTo>
                  <a:pt x="610" y="305"/>
                </a:lnTo>
                <a:lnTo>
                  <a:pt x="609" y="289"/>
                </a:lnTo>
                <a:lnTo>
                  <a:pt x="607" y="274"/>
                </a:lnTo>
                <a:lnTo>
                  <a:pt x="606" y="258"/>
                </a:lnTo>
                <a:lnTo>
                  <a:pt x="603" y="244"/>
                </a:lnTo>
                <a:lnTo>
                  <a:pt x="600" y="228"/>
                </a:lnTo>
                <a:lnTo>
                  <a:pt x="595" y="214"/>
                </a:lnTo>
                <a:lnTo>
                  <a:pt x="591" y="201"/>
                </a:lnTo>
                <a:lnTo>
                  <a:pt x="585" y="186"/>
                </a:lnTo>
                <a:lnTo>
                  <a:pt x="580" y="173"/>
                </a:lnTo>
                <a:lnTo>
                  <a:pt x="573" y="160"/>
                </a:lnTo>
                <a:lnTo>
                  <a:pt x="565" y="147"/>
                </a:lnTo>
                <a:lnTo>
                  <a:pt x="558" y="134"/>
                </a:lnTo>
                <a:lnTo>
                  <a:pt x="549" y="123"/>
                </a:lnTo>
                <a:lnTo>
                  <a:pt x="540" y="111"/>
                </a:lnTo>
                <a:lnTo>
                  <a:pt x="530" y="100"/>
                </a:lnTo>
                <a:lnTo>
                  <a:pt x="520" y="90"/>
                </a:lnTo>
                <a:lnTo>
                  <a:pt x="510" y="80"/>
                </a:lnTo>
                <a:lnTo>
                  <a:pt x="499" y="70"/>
                </a:lnTo>
                <a:lnTo>
                  <a:pt x="487" y="61"/>
                </a:lnTo>
                <a:lnTo>
                  <a:pt x="475" y="52"/>
                </a:lnTo>
                <a:lnTo>
                  <a:pt x="462" y="44"/>
                </a:lnTo>
                <a:lnTo>
                  <a:pt x="450" y="37"/>
                </a:lnTo>
                <a:lnTo>
                  <a:pt x="437" y="30"/>
                </a:lnTo>
                <a:lnTo>
                  <a:pt x="423" y="24"/>
                </a:lnTo>
                <a:lnTo>
                  <a:pt x="409" y="19"/>
                </a:lnTo>
                <a:lnTo>
                  <a:pt x="396" y="14"/>
                </a:lnTo>
                <a:lnTo>
                  <a:pt x="380" y="10"/>
                </a:lnTo>
                <a:lnTo>
                  <a:pt x="366" y="7"/>
                </a:lnTo>
                <a:lnTo>
                  <a:pt x="351" y="3"/>
                </a:lnTo>
                <a:lnTo>
                  <a:pt x="336" y="2"/>
                </a:lnTo>
                <a:lnTo>
                  <a:pt x="320" y="1"/>
                </a:lnTo>
                <a:lnTo>
                  <a:pt x="305" y="0"/>
                </a:lnTo>
                <a:lnTo>
                  <a:pt x="289" y="1"/>
                </a:lnTo>
                <a:lnTo>
                  <a:pt x="274" y="2"/>
                </a:lnTo>
                <a:lnTo>
                  <a:pt x="258" y="3"/>
                </a:lnTo>
                <a:lnTo>
                  <a:pt x="243" y="7"/>
                </a:lnTo>
                <a:lnTo>
                  <a:pt x="228" y="10"/>
                </a:lnTo>
                <a:lnTo>
                  <a:pt x="214" y="14"/>
                </a:lnTo>
                <a:lnTo>
                  <a:pt x="199" y="19"/>
                </a:lnTo>
                <a:lnTo>
                  <a:pt x="186" y="24"/>
                </a:lnTo>
                <a:lnTo>
                  <a:pt x="173" y="30"/>
                </a:lnTo>
                <a:lnTo>
                  <a:pt x="159" y="37"/>
                </a:lnTo>
                <a:lnTo>
                  <a:pt x="146" y="44"/>
                </a:lnTo>
                <a:lnTo>
                  <a:pt x="134" y="52"/>
                </a:lnTo>
                <a:lnTo>
                  <a:pt x="122" y="61"/>
                </a:lnTo>
                <a:lnTo>
                  <a:pt x="111" y="70"/>
                </a:lnTo>
                <a:lnTo>
                  <a:pt x="100" y="80"/>
                </a:lnTo>
                <a:lnTo>
                  <a:pt x="89" y="90"/>
                </a:lnTo>
                <a:lnTo>
                  <a:pt x="79" y="100"/>
                </a:lnTo>
                <a:lnTo>
                  <a:pt x="70" y="111"/>
                </a:lnTo>
                <a:lnTo>
                  <a:pt x="61" y="123"/>
                </a:lnTo>
                <a:lnTo>
                  <a:pt x="52" y="134"/>
                </a:lnTo>
                <a:lnTo>
                  <a:pt x="44" y="147"/>
                </a:lnTo>
                <a:lnTo>
                  <a:pt x="36" y="160"/>
                </a:lnTo>
                <a:lnTo>
                  <a:pt x="30" y="173"/>
                </a:lnTo>
                <a:lnTo>
                  <a:pt x="24" y="186"/>
                </a:lnTo>
                <a:lnTo>
                  <a:pt x="19" y="201"/>
                </a:lnTo>
                <a:lnTo>
                  <a:pt x="13" y="214"/>
                </a:lnTo>
                <a:lnTo>
                  <a:pt x="10" y="228"/>
                </a:lnTo>
                <a:lnTo>
                  <a:pt x="6" y="244"/>
                </a:lnTo>
                <a:lnTo>
                  <a:pt x="3" y="258"/>
                </a:lnTo>
                <a:lnTo>
                  <a:pt x="1" y="274"/>
                </a:lnTo>
                <a:lnTo>
                  <a:pt x="0" y="289"/>
                </a:lnTo>
                <a:lnTo>
                  <a:pt x="0" y="305"/>
                </a:lnTo>
                <a:lnTo>
                  <a:pt x="0" y="320"/>
                </a:lnTo>
                <a:lnTo>
                  <a:pt x="1" y="336"/>
                </a:lnTo>
                <a:lnTo>
                  <a:pt x="3" y="351"/>
                </a:lnTo>
                <a:lnTo>
                  <a:pt x="6" y="366"/>
                </a:lnTo>
                <a:lnTo>
                  <a:pt x="10" y="381"/>
                </a:lnTo>
                <a:lnTo>
                  <a:pt x="13" y="396"/>
                </a:lnTo>
                <a:lnTo>
                  <a:pt x="19" y="409"/>
                </a:lnTo>
                <a:lnTo>
                  <a:pt x="24" y="423"/>
                </a:lnTo>
                <a:lnTo>
                  <a:pt x="30" y="437"/>
                </a:lnTo>
                <a:lnTo>
                  <a:pt x="36" y="450"/>
                </a:lnTo>
                <a:lnTo>
                  <a:pt x="44" y="462"/>
                </a:lnTo>
                <a:lnTo>
                  <a:pt x="52" y="475"/>
                </a:lnTo>
                <a:lnTo>
                  <a:pt x="61" y="486"/>
                </a:lnTo>
                <a:lnTo>
                  <a:pt x="70" y="499"/>
                </a:lnTo>
                <a:lnTo>
                  <a:pt x="79" y="510"/>
                </a:lnTo>
                <a:lnTo>
                  <a:pt x="89" y="520"/>
                </a:lnTo>
                <a:lnTo>
                  <a:pt x="100" y="530"/>
                </a:lnTo>
                <a:lnTo>
                  <a:pt x="111" y="540"/>
                </a:lnTo>
                <a:lnTo>
                  <a:pt x="122" y="548"/>
                </a:lnTo>
                <a:lnTo>
                  <a:pt x="134" y="557"/>
                </a:lnTo>
                <a:lnTo>
                  <a:pt x="146" y="565"/>
                </a:lnTo>
                <a:lnTo>
                  <a:pt x="159" y="573"/>
                </a:lnTo>
                <a:lnTo>
                  <a:pt x="173" y="580"/>
                </a:lnTo>
                <a:lnTo>
                  <a:pt x="186" y="585"/>
                </a:lnTo>
                <a:lnTo>
                  <a:pt x="199" y="591"/>
                </a:lnTo>
                <a:lnTo>
                  <a:pt x="214" y="595"/>
                </a:lnTo>
                <a:lnTo>
                  <a:pt x="228" y="599"/>
                </a:lnTo>
                <a:lnTo>
                  <a:pt x="243" y="603"/>
                </a:lnTo>
                <a:lnTo>
                  <a:pt x="258" y="606"/>
                </a:lnTo>
                <a:lnTo>
                  <a:pt x="274" y="607"/>
                </a:lnTo>
                <a:lnTo>
                  <a:pt x="289" y="608"/>
                </a:lnTo>
                <a:lnTo>
                  <a:pt x="305" y="6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C6168DD-D58D-6D49-B6FE-97BAAD180B35}"/>
              </a:ext>
            </a:extLst>
          </p:cNvPr>
          <p:cNvSpPr/>
          <p:nvPr/>
        </p:nvSpPr>
        <p:spPr>
          <a:xfrm>
            <a:off x="1927412" y="2840833"/>
            <a:ext cx="5932488" cy="55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  <a:latin typeface="Tahoma"/>
                <a:cs typeface="Tahoma"/>
              </a:rPr>
              <a:t>11 </a:t>
            </a:r>
            <a:r>
              <a:rPr lang="en-US" sz="1400" dirty="0">
                <a:solidFill>
                  <a:srgbClr val="373737"/>
                </a:solidFill>
                <a:latin typeface="Tahoma"/>
                <a:cs typeface="Tahoma"/>
              </a:rPr>
              <a:t>of the initially HIV-negative partners became HIV-1 infected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B7BF5EF-7BE0-D24A-9B5F-AF69D4236F52}"/>
              </a:ext>
            </a:extLst>
          </p:cNvPr>
          <p:cNvCxnSpPr/>
          <p:nvPr/>
        </p:nvCxnSpPr>
        <p:spPr>
          <a:xfrm>
            <a:off x="8094850" y="2929733"/>
            <a:ext cx="0" cy="1533525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1E716DA-4384-724E-AEB7-5BBE7CCE6A3A}"/>
              </a:ext>
            </a:extLst>
          </p:cNvPr>
          <p:cNvCxnSpPr/>
          <p:nvPr/>
        </p:nvCxnSpPr>
        <p:spPr bwMode="auto">
          <a:xfrm rot="10800000" flipH="1">
            <a:off x="2940237" y="3428208"/>
            <a:ext cx="2573338" cy="0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93E1572-A761-CC43-90DE-F8087C3AF4CB}"/>
              </a:ext>
            </a:extLst>
          </p:cNvPr>
          <p:cNvCxnSpPr/>
          <p:nvPr/>
        </p:nvCxnSpPr>
        <p:spPr bwMode="auto">
          <a:xfrm rot="10800000">
            <a:off x="5548500" y="3393283"/>
            <a:ext cx="0" cy="258762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9D6B419-95AD-114F-AE0F-A3FC9FE39DDF}"/>
              </a:ext>
            </a:extLst>
          </p:cNvPr>
          <p:cNvCxnSpPr/>
          <p:nvPr/>
        </p:nvCxnSpPr>
        <p:spPr bwMode="auto">
          <a:xfrm rot="10800000">
            <a:off x="2975162" y="3393283"/>
            <a:ext cx="0" cy="258762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101F39E2-5CF4-7544-9593-38B1103A20C1}"/>
              </a:ext>
            </a:extLst>
          </p:cNvPr>
          <p:cNvSpPr/>
          <p:nvPr/>
        </p:nvSpPr>
        <p:spPr>
          <a:xfrm>
            <a:off x="5599300" y="3232945"/>
            <a:ext cx="4362450" cy="123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8 (73%)</a:t>
            </a:r>
          </a:p>
          <a:p>
            <a:pPr eaLnBrk="1" hangingPunct="1">
              <a:defRPr/>
            </a:pPr>
            <a:r>
              <a:rPr lang="en-US" altLang="en-US" sz="14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reported recent condomless</a:t>
            </a:r>
            <a:br>
              <a:rPr lang="en-US" altLang="en-US" sz="14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en-US" sz="14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sex with others apart from</a:t>
            </a:r>
            <a:br>
              <a:rPr lang="en-US" altLang="en-US" sz="14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en-US" sz="14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their study partner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78C5733-8268-C644-BDD9-1B8CE000B890}"/>
              </a:ext>
            </a:extLst>
          </p:cNvPr>
          <p:cNvCxnSpPr/>
          <p:nvPr/>
        </p:nvCxnSpPr>
        <p:spPr bwMode="auto">
          <a:xfrm flipH="1">
            <a:off x="2975162" y="4388644"/>
            <a:ext cx="2573338" cy="0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7906D5-3C46-1A47-91E7-4835A06E5688}"/>
              </a:ext>
            </a:extLst>
          </p:cNvPr>
          <p:cNvCxnSpPr/>
          <p:nvPr/>
        </p:nvCxnSpPr>
        <p:spPr bwMode="auto">
          <a:xfrm>
            <a:off x="2975162" y="4129882"/>
            <a:ext cx="0" cy="258762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E4AFB61-4EC7-9945-BDE0-A8A796F5DB0B}"/>
              </a:ext>
            </a:extLst>
          </p:cNvPr>
          <p:cNvCxnSpPr/>
          <p:nvPr/>
        </p:nvCxnSpPr>
        <p:spPr bwMode="auto">
          <a:xfrm>
            <a:off x="5548500" y="4129882"/>
            <a:ext cx="0" cy="258762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15D6A51F-E066-414E-BA4E-62D5A5A8EAEF}"/>
              </a:ext>
            </a:extLst>
          </p:cNvPr>
          <p:cNvSpPr/>
          <p:nvPr/>
        </p:nvSpPr>
        <p:spPr>
          <a:xfrm>
            <a:off x="8094850" y="2840833"/>
            <a:ext cx="1947862" cy="1741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B9002F"/>
                </a:solidFill>
                <a:latin typeface="Tahoma"/>
                <a:cs typeface="Tahoma"/>
              </a:rPr>
              <a:t>ZERO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373737"/>
                </a:solidFill>
                <a:latin typeface="Tahoma"/>
                <a:cs typeface="Tahoma"/>
              </a:rPr>
              <a:t>transmissions linked to their HIV positive partner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5EC5986-CE90-1C40-ABC0-9EA7F89116EA}"/>
              </a:ext>
            </a:extLst>
          </p:cNvPr>
          <p:cNvSpPr/>
          <p:nvPr/>
        </p:nvSpPr>
        <p:spPr>
          <a:xfrm>
            <a:off x="1813112" y="4717257"/>
            <a:ext cx="8229600" cy="13890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373737"/>
              </a:solidFill>
              <a:latin typeface="Tahoma"/>
              <a:cs typeface="Tahoma"/>
            </a:endParaRPr>
          </a:p>
        </p:txBody>
      </p:sp>
      <p:graphicFrame>
        <p:nvGraphicFramePr>
          <p:cNvPr id="23578" name="Chart 70">
            <a:extLst>
              <a:ext uri="{FF2B5EF4-FFF2-40B4-BE49-F238E27FC236}">
                <a16:creationId xmlns:a16="http://schemas.microsoft.com/office/drawing/2014/main" id="{B5CE1DCD-DC57-9E4D-8FD9-E7FC31BB4E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114227"/>
              </p:ext>
            </p:extLst>
          </p:nvPr>
        </p:nvGraphicFramePr>
        <p:xfrm>
          <a:off x="1802001" y="4636295"/>
          <a:ext cx="1620837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378200" imgH="3276600" progId="Excel.Chart.8">
                  <p:embed/>
                </p:oleObj>
              </mc:Choice>
              <mc:Fallback>
                <p:oleObj r:id="rId2" imgW="3378200" imgH="3276600" progId="Excel.Chart.8">
                  <p:embed/>
                  <p:pic>
                    <p:nvPicPr>
                      <p:cNvPr id="23578" name="Chart 70">
                        <a:extLst>
                          <a:ext uri="{FF2B5EF4-FFF2-40B4-BE49-F238E27FC236}">
                            <a16:creationId xmlns:a16="http://schemas.microsoft.com/office/drawing/2014/main" id="{B5CE1DCD-DC57-9E4D-8FD9-E7FC31BB4E4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001" y="4636295"/>
                        <a:ext cx="1620837" cy="157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>
            <a:extLst>
              <a:ext uri="{FF2B5EF4-FFF2-40B4-BE49-F238E27FC236}">
                <a16:creationId xmlns:a16="http://schemas.microsoft.com/office/drawing/2014/main" id="{95D51D84-7152-E940-934A-8D1AC90BBF55}"/>
              </a:ext>
            </a:extLst>
          </p:cNvPr>
          <p:cNvSpPr/>
          <p:nvPr/>
        </p:nvSpPr>
        <p:spPr>
          <a:xfrm>
            <a:off x="2048063" y="4836320"/>
            <a:ext cx="1128713" cy="115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  <a:latin typeface="Tahoma"/>
                <a:cs typeface="Tahoma"/>
              </a:rPr>
              <a:t>18%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61AC82F-A5B3-A143-9B92-68583E664EFB}"/>
              </a:ext>
            </a:extLst>
          </p:cNvPr>
          <p:cNvSpPr/>
          <p:nvPr/>
        </p:nvSpPr>
        <p:spPr>
          <a:xfrm>
            <a:off x="3181538" y="5193507"/>
            <a:ext cx="1230313" cy="417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373737"/>
                </a:solidFill>
                <a:latin typeface="Tahoma"/>
                <a:cs typeface="Tahoma"/>
              </a:rPr>
              <a:t>of MSM and</a:t>
            </a:r>
          </a:p>
        </p:txBody>
      </p:sp>
      <p:graphicFrame>
        <p:nvGraphicFramePr>
          <p:cNvPr id="23581" name="Chart 74">
            <a:extLst>
              <a:ext uri="{FF2B5EF4-FFF2-40B4-BE49-F238E27FC236}">
                <a16:creationId xmlns:a16="http://schemas.microsoft.com/office/drawing/2014/main" id="{C66DF02F-E46A-444E-A796-F2F7A2D209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832379"/>
              </p:ext>
            </p:extLst>
          </p:nvPr>
        </p:nvGraphicFramePr>
        <p:xfrm>
          <a:off x="4049901" y="4636295"/>
          <a:ext cx="1622425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378200" imgH="3276600" progId="Excel.Chart.8">
                  <p:embed/>
                </p:oleObj>
              </mc:Choice>
              <mc:Fallback>
                <p:oleObj r:id="rId4" imgW="3378200" imgH="3276600" progId="Excel.Chart.8">
                  <p:embed/>
                  <p:pic>
                    <p:nvPicPr>
                      <p:cNvPr id="23581" name="Chart 74">
                        <a:extLst>
                          <a:ext uri="{FF2B5EF4-FFF2-40B4-BE49-F238E27FC236}">
                            <a16:creationId xmlns:a16="http://schemas.microsoft.com/office/drawing/2014/main" id="{C66DF02F-E46A-444E-A796-F2F7A2D2099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901" y="4636295"/>
                        <a:ext cx="1622425" cy="157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tangle 75">
            <a:extLst>
              <a:ext uri="{FF2B5EF4-FFF2-40B4-BE49-F238E27FC236}">
                <a16:creationId xmlns:a16="http://schemas.microsoft.com/office/drawing/2014/main" id="{7FE66753-A925-FD4A-AB49-168B9C8136D4}"/>
              </a:ext>
            </a:extLst>
          </p:cNvPr>
          <p:cNvSpPr/>
          <p:nvPr/>
        </p:nvSpPr>
        <p:spPr>
          <a:xfrm>
            <a:off x="4294375" y="4836320"/>
            <a:ext cx="1117600" cy="115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  <a:latin typeface="Tahoma"/>
                <a:cs typeface="Tahoma"/>
              </a:rPr>
              <a:t>6%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33BEBED-5215-8A49-A3FB-BE4596C3E280}"/>
              </a:ext>
            </a:extLst>
          </p:cNvPr>
          <p:cNvSpPr/>
          <p:nvPr/>
        </p:nvSpPr>
        <p:spPr>
          <a:xfrm>
            <a:off x="5411976" y="5193507"/>
            <a:ext cx="2771775" cy="417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373737"/>
                </a:solidFill>
                <a:latin typeface="Tahoma"/>
                <a:cs typeface="Tahoma"/>
              </a:rPr>
              <a:t>of heterosexuals reported STIs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E230CBB-6B19-3148-93CC-C88ECC6FDF4A}"/>
              </a:ext>
            </a:extLst>
          </p:cNvPr>
          <p:cNvCxnSpPr/>
          <p:nvPr/>
        </p:nvCxnSpPr>
        <p:spPr>
          <a:xfrm>
            <a:off x="8094850" y="4836320"/>
            <a:ext cx="0" cy="1158875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2A67057A-0DB7-5448-8DF5-6C837A4F43D8}"/>
              </a:ext>
            </a:extLst>
          </p:cNvPr>
          <p:cNvSpPr/>
          <p:nvPr/>
        </p:nvSpPr>
        <p:spPr>
          <a:xfrm>
            <a:off x="8094850" y="4755358"/>
            <a:ext cx="1947862" cy="1309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1800" b="1">
                <a:solidFill>
                  <a:srgbClr val="B9002F"/>
                </a:solidFill>
                <a:latin typeface="Tahoma" pitchFamily="34" charset="0"/>
                <a:cs typeface="Tahoma" pitchFamily="34" charset="0"/>
              </a:rPr>
              <a:t>Overall transmission risk was zero </a:t>
            </a:r>
            <a:r>
              <a:rPr lang="mr-IN" altLang="en-US" sz="10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(95% CI 0–0.3/100 CYFU)</a:t>
            </a:r>
            <a:endParaRPr lang="en-US" altLang="en-US" sz="1000">
              <a:solidFill>
                <a:srgbClr val="37373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773BBA-38E6-4C4F-87AE-871EF6E2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U=U: Building the evidence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1035003-F1AA-D248-A3FD-DC9AB863D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51000"/>
            <a:ext cx="7869238" cy="47053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Partner Study: Rate of HIV transmission according to sexual behaviour reported by the HIV- partner (All couples)</a:t>
            </a:r>
          </a:p>
        </p:txBody>
      </p:sp>
      <p:sp>
        <p:nvSpPr>
          <p:cNvPr id="26628" name="Text Placeholder 3">
            <a:extLst>
              <a:ext uri="{FF2B5EF4-FFF2-40B4-BE49-F238E27FC236}">
                <a16:creationId xmlns:a16="http://schemas.microsoft.com/office/drawing/2014/main" id="{58C6780B-F159-B44A-B414-49A0DFD7C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370638"/>
            <a:ext cx="8229600" cy="304800"/>
          </a:xfrm>
        </p:spPr>
        <p:txBody>
          <a:bodyPr/>
          <a:lstStyle/>
          <a:p>
            <a:pPr eaLnBrk="1" hangingPunct="1"/>
            <a:r>
              <a:rPr lang="is-IS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Rodger AJ et al. JAMA 2016;316(2):171–81.</a:t>
            </a:r>
            <a:endParaRPr lang="en-US" altLang="en-US" dirty="0">
              <a:solidFill>
                <a:srgbClr val="9B9B9B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8A9371F-6E42-7249-AA3C-69AD3FF83B3B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3679826"/>
          <a:ext cx="8231188" cy="1287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74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Any sex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99.7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1,238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4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Vaginal sex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60.6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629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4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Anal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 sex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52.9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522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493"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Insertive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 anal sex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42.1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417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4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Receptive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 anal sex with ejaculation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21.4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166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67BBFDF9-3D4B-7948-BBE4-7385BED8732B}"/>
              </a:ext>
            </a:extLst>
          </p:cNvPr>
          <p:cNvSpPr/>
          <p:nvPr/>
        </p:nvSpPr>
        <p:spPr>
          <a:xfrm>
            <a:off x="7585076" y="3738564"/>
            <a:ext cx="106363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50A926-83C5-B646-94F2-71E2BA8C4E74}"/>
              </a:ext>
            </a:extLst>
          </p:cNvPr>
          <p:cNvSpPr/>
          <p:nvPr/>
        </p:nvSpPr>
        <p:spPr>
          <a:xfrm>
            <a:off x="7585076" y="4000501"/>
            <a:ext cx="106363" cy="106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158FF9-6B27-3946-8DAE-33E73A99F317}"/>
              </a:ext>
            </a:extLst>
          </p:cNvPr>
          <p:cNvSpPr/>
          <p:nvPr/>
        </p:nvSpPr>
        <p:spPr>
          <a:xfrm>
            <a:off x="7585076" y="4264026"/>
            <a:ext cx="106363" cy="106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82E871-927A-A24E-9EA4-1DA16A4A876E}"/>
              </a:ext>
            </a:extLst>
          </p:cNvPr>
          <p:cNvSpPr/>
          <p:nvPr/>
        </p:nvSpPr>
        <p:spPr>
          <a:xfrm>
            <a:off x="7588251" y="4527551"/>
            <a:ext cx="106363" cy="106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AA7D605-DA9B-0D40-A5BC-BB9C29B910DF}"/>
              </a:ext>
            </a:extLst>
          </p:cNvPr>
          <p:cNvSpPr/>
          <p:nvPr/>
        </p:nvSpPr>
        <p:spPr>
          <a:xfrm>
            <a:off x="7585076" y="4791076"/>
            <a:ext cx="106363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6660" name="Group 21">
            <a:extLst>
              <a:ext uri="{FF2B5EF4-FFF2-40B4-BE49-F238E27FC236}">
                <a16:creationId xmlns:a16="http://schemas.microsoft.com/office/drawing/2014/main" id="{EF71748A-CBFD-1140-900E-EEDF331820E7}"/>
              </a:ext>
            </a:extLst>
          </p:cNvPr>
          <p:cNvGrpSpPr>
            <a:grpSpLocks/>
          </p:cNvGrpSpPr>
          <p:nvPr/>
        </p:nvGrpSpPr>
        <p:grpSpPr bwMode="auto">
          <a:xfrm>
            <a:off x="7424738" y="3554413"/>
            <a:ext cx="1974850" cy="1592262"/>
            <a:chOff x="5900891" y="3410630"/>
            <a:chExt cx="1974457" cy="159162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6FE9332-6E1C-3244-AEF5-E13321AA1C2E}"/>
                </a:ext>
              </a:extLst>
            </p:cNvPr>
            <p:cNvCxnSpPr/>
            <p:nvPr/>
          </p:nvCxnSpPr>
          <p:spPr>
            <a:xfrm>
              <a:off x="6116748" y="3410630"/>
              <a:ext cx="0" cy="1591627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62FA92-668F-C14B-B9D2-8C34EB7F0AE3}"/>
                </a:ext>
              </a:extLst>
            </p:cNvPr>
            <p:cNvCxnSpPr/>
            <p:nvPr/>
          </p:nvCxnSpPr>
          <p:spPr>
            <a:xfrm flipH="1">
              <a:off x="5900891" y="4924501"/>
              <a:ext cx="1974457" cy="0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6F085AD-06F1-3D4D-A6BE-C149D2A45334}"/>
                </a:ext>
              </a:extLst>
            </p:cNvPr>
            <p:cNvCxnSpPr/>
            <p:nvPr/>
          </p:nvCxnSpPr>
          <p:spPr>
            <a:xfrm>
              <a:off x="6500847" y="4916566"/>
              <a:ext cx="0" cy="85691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9A9B69-880F-F94D-B919-00FEB2BFF368}"/>
                </a:ext>
              </a:extLst>
            </p:cNvPr>
            <p:cNvCxnSpPr/>
            <p:nvPr/>
          </p:nvCxnSpPr>
          <p:spPr>
            <a:xfrm>
              <a:off x="6884945" y="4916566"/>
              <a:ext cx="0" cy="85691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1FE9BAD-5EC9-1B47-BA78-69180854D82C}"/>
                </a:ext>
              </a:extLst>
            </p:cNvPr>
            <p:cNvCxnSpPr/>
            <p:nvPr/>
          </p:nvCxnSpPr>
          <p:spPr>
            <a:xfrm>
              <a:off x="7269044" y="4916566"/>
              <a:ext cx="0" cy="85691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19E6D2-2E6C-AC46-84CD-A90A0B0206D6}"/>
                </a:ext>
              </a:extLst>
            </p:cNvPr>
            <p:cNvCxnSpPr/>
            <p:nvPr/>
          </p:nvCxnSpPr>
          <p:spPr>
            <a:xfrm>
              <a:off x="7653142" y="4916566"/>
              <a:ext cx="0" cy="85691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61" name="TextBox 54">
            <a:extLst>
              <a:ext uri="{FF2B5EF4-FFF2-40B4-BE49-F238E27FC236}">
                <a16:creationId xmlns:a16="http://schemas.microsoft.com/office/drawing/2014/main" id="{997D187C-5177-9147-BB5C-91ACF3DF7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900364"/>
            <a:ext cx="1181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2000" bIns="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 of eligible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couples reporting specific sex act</a:t>
            </a:r>
          </a:p>
        </p:txBody>
      </p:sp>
      <p:sp>
        <p:nvSpPr>
          <p:cNvPr id="26662" name="TextBox 55">
            <a:extLst>
              <a:ext uri="{FF2B5EF4-FFF2-40B4-BE49-F238E27FC236}">
                <a16:creationId xmlns:a16="http://schemas.microsoft.com/office/drawing/2014/main" id="{78345B96-C0AA-EF4A-ABCD-26CF34E7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9" y="2900364"/>
            <a:ext cx="10048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2000" bIns="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Couple-years of follow-up</a:t>
            </a:r>
          </a:p>
        </p:txBody>
      </p:sp>
      <p:grpSp>
        <p:nvGrpSpPr>
          <p:cNvPr id="26663" name="Group 62">
            <a:extLst>
              <a:ext uri="{FF2B5EF4-FFF2-40B4-BE49-F238E27FC236}">
                <a16:creationId xmlns:a16="http://schemas.microsoft.com/office/drawing/2014/main" id="{E20598D9-8ECA-5B4E-9298-81BCCB7DD05A}"/>
              </a:ext>
            </a:extLst>
          </p:cNvPr>
          <p:cNvGrpSpPr>
            <a:grpSpLocks/>
          </p:cNvGrpSpPr>
          <p:nvPr/>
        </p:nvGrpSpPr>
        <p:grpSpPr bwMode="auto">
          <a:xfrm>
            <a:off x="7423151" y="5176838"/>
            <a:ext cx="1973263" cy="195262"/>
            <a:chOff x="5898615" y="5059405"/>
            <a:chExt cx="1973519" cy="195312"/>
          </a:xfrm>
        </p:grpSpPr>
        <p:sp>
          <p:nvSpPr>
            <p:cNvPr id="26665" name="TextBox 57">
              <a:extLst>
                <a:ext uri="{FF2B5EF4-FFF2-40B4-BE49-F238E27FC236}">
                  <a16:creationId xmlns:a16="http://schemas.microsoft.com/office/drawing/2014/main" id="{05D20881-0CBB-E44C-9BFF-EFEC81D67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8615" y="5059405"/>
              <a:ext cx="438179" cy="1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6666" name="TextBox 58">
              <a:extLst>
                <a:ext uri="{FF2B5EF4-FFF2-40B4-BE49-F238E27FC236}">
                  <a16:creationId xmlns:a16="http://schemas.microsoft.com/office/drawing/2014/main" id="{B7B30F03-C36D-A349-86E1-20081D78C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2450" y="5059405"/>
              <a:ext cx="438179" cy="1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6667" name="TextBox 59">
              <a:extLst>
                <a:ext uri="{FF2B5EF4-FFF2-40B4-BE49-F238E27FC236}">
                  <a16:creationId xmlns:a16="http://schemas.microsoft.com/office/drawing/2014/main" id="{0743AD84-517C-D549-A6B3-1B5154373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6285" y="5059405"/>
              <a:ext cx="438179" cy="1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26668" name="TextBox 60">
              <a:extLst>
                <a:ext uri="{FF2B5EF4-FFF2-40B4-BE49-F238E27FC236}">
                  <a16:creationId xmlns:a16="http://schemas.microsoft.com/office/drawing/2014/main" id="{76E102BC-B052-B342-93F6-9CC4A9AAD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0120" y="5059405"/>
              <a:ext cx="438179" cy="1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26669" name="TextBox 61">
              <a:extLst>
                <a:ext uri="{FF2B5EF4-FFF2-40B4-BE49-F238E27FC236}">
                  <a16:creationId xmlns:a16="http://schemas.microsoft.com/office/drawing/2014/main" id="{296D3D43-BA73-5443-9E8D-9964E384C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3955" y="5059405"/>
              <a:ext cx="438179" cy="1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26664" name="TextBox 63">
            <a:extLst>
              <a:ext uri="{FF2B5EF4-FFF2-40B4-BE49-F238E27FC236}">
                <a16:creationId xmlns:a16="http://schemas.microsoft.com/office/drawing/2014/main" id="{33955CCB-24EE-D040-96B2-FF647D6E8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738" y="5375275"/>
            <a:ext cx="19748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2000" bIns="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Rate of within-couple transmission, per 100 couple-years of follow-up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0417F-2DFB-48CB-A511-077F9EFF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U=U: Building the evidence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8989C33A-279B-4B49-BD90-E2DF792AB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651000"/>
            <a:ext cx="7897813" cy="47053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Partner Study: Rate of HIV transmission according to sexual behaviour reported by the HIV- partner (All couples)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C2CFBD9-A461-DB48-A784-0E0A2EEF6221}"/>
              </a:ext>
            </a:extLst>
          </p:cNvPr>
          <p:cNvGraphicFramePr>
            <a:graphicFrameLocks noGrp="1"/>
          </p:cNvGraphicFramePr>
          <p:nvPr/>
        </p:nvGraphicFramePr>
        <p:xfrm>
          <a:off x="1981201" y="3679826"/>
          <a:ext cx="8231187" cy="1287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1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74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Any sex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99.7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1,238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0.30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4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Vaginal sex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60.6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629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0.59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4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Anal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 sex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52.9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522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0.71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493"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Insertive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 anal sex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42.1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417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0.88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493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Receptive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 anal sex with ejaculation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21.4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166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2.23</a:t>
                      </a:r>
                    </a:p>
                  </a:txBody>
                  <a:tcPr marL="91441" marR="91441" marT="36005" marB="36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8703" name="Group 34">
            <a:extLst>
              <a:ext uri="{FF2B5EF4-FFF2-40B4-BE49-F238E27FC236}">
                <a16:creationId xmlns:a16="http://schemas.microsoft.com/office/drawing/2014/main" id="{E808BC79-6B7C-9F47-9EF6-7C66AB3AEB51}"/>
              </a:ext>
            </a:extLst>
          </p:cNvPr>
          <p:cNvGrpSpPr>
            <a:grpSpLocks/>
          </p:cNvGrpSpPr>
          <p:nvPr/>
        </p:nvGrpSpPr>
        <p:grpSpPr bwMode="auto">
          <a:xfrm>
            <a:off x="7686675" y="4791076"/>
            <a:ext cx="814388" cy="104775"/>
            <a:chOff x="6162206" y="4646919"/>
            <a:chExt cx="814687" cy="10537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6AF3796-F127-C149-9303-45152C65B12A}"/>
                </a:ext>
              </a:extLst>
            </p:cNvPr>
            <p:cNvCxnSpPr/>
            <p:nvPr/>
          </p:nvCxnSpPr>
          <p:spPr>
            <a:xfrm flipH="1">
              <a:off x="6162206" y="4699607"/>
              <a:ext cx="814687" cy="0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2415187-A0EC-E84A-892E-10095D4BC912}"/>
                </a:ext>
              </a:extLst>
            </p:cNvPr>
            <p:cNvCxnSpPr/>
            <p:nvPr/>
          </p:nvCxnSpPr>
          <p:spPr>
            <a:xfrm flipV="1">
              <a:off x="6972128" y="4646919"/>
              <a:ext cx="0" cy="105374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04" name="Group 35">
            <a:extLst>
              <a:ext uri="{FF2B5EF4-FFF2-40B4-BE49-F238E27FC236}">
                <a16:creationId xmlns:a16="http://schemas.microsoft.com/office/drawing/2014/main" id="{61248573-9551-EA41-9DDA-A34960ACD2A2}"/>
              </a:ext>
            </a:extLst>
          </p:cNvPr>
          <p:cNvGrpSpPr>
            <a:grpSpLocks/>
          </p:cNvGrpSpPr>
          <p:nvPr/>
        </p:nvGrpSpPr>
        <p:grpSpPr bwMode="auto">
          <a:xfrm>
            <a:off x="7694614" y="4529139"/>
            <a:ext cx="287337" cy="104775"/>
            <a:chOff x="6688902" y="4646919"/>
            <a:chExt cx="287992" cy="10537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E461C99-E667-A243-9001-7CC4896D6BA0}"/>
                </a:ext>
              </a:extLst>
            </p:cNvPr>
            <p:cNvCxnSpPr/>
            <p:nvPr/>
          </p:nvCxnSpPr>
          <p:spPr>
            <a:xfrm flipH="1" flipV="1">
              <a:off x="6688902" y="4699605"/>
              <a:ext cx="287992" cy="0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C89C25B-6908-F74F-8DBD-9526B18FBCED}"/>
                </a:ext>
              </a:extLst>
            </p:cNvPr>
            <p:cNvCxnSpPr/>
            <p:nvPr/>
          </p:nvCxnSpPr>
          <p:spPr>
            <a:xfrm flipV="1">
              <a:off x="6972121" y="4646919"/>
              <a:ext cx="0" cy="105374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05" name="Group 39">
            <a:extLst>
              <a:ext uri="{FF2B5EF4-FFF2-40B4-BE49-F238E27FC236}">
                <a16:creationId xmlns:a16="http://schemas.microsoft.com/office/drawing/2014/main" id="{8C43A922-7996-154F-9E76-5B7D04203F3D}"/>
              </a:ext>
            </a:extLst>
          </p:cNvPr>
          <p:cNvGrpSpPr>
            <a:grpSpLocks/>
          </p:cNvGrpSpPr>
          <p:nvPr/>
        </p:nvGrpSpPr>
        <p:grpSpPr bwMode="auto">
          <a:xfrm>
            <a:off x="7629526" y="4264026"/>
            <a:ext cx="288925" cy="106363"/>
            <a:chOff x="6688902" y="4646919"/>
            <a:chExt cx="287992" cy="10537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954B4CC-B939-7943-823F-C04FEF1ECCC4}"/>
                </a:ext>
              </a:extLst>
            </p:cNvPr>
            <p:cNvCxnSpPr/>
            <p:nvPr/>
          </p:nvCxnSpPr>
          <p:spPr>
            <a:xfrm flipH="1" flipV="1">
              <a:off x="6688902" y="4698820"/>
              <a:ext cx="287992" cy="1572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735BBF4-7A89-0B4A-B8D3-F2D3787DFAD8}"/>
                </a:ext>
              </a:extLst>
            </p:cNvPr>
            <p:cNvCxnSpPr/>
            <p:nvPr/>
          </p:nvCxnSpPr>
          <p:spPr>
            <a:xfrm flipV="1">
              <a:off x="6970565" y="4646919"/>
              <a:ext cx="0" cy="105374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06" name="Group 42">
            <a:extLst>
              <a:ext uri="{FF2B5EF4-FFF2-40B4-BE49-F238E27FC236}">
                <a16:creationId xmlns:a16="http://schemas.microsoft.com/office/drawing/2014/main" id="{2F33444F-F2BA-F64D-BCB7-DE49CC9D67BC}"/>
              </a:ext>
            </a:extLst>
          </p:cNvPr>
          <p:cNvGrpSpPr>
            <a:grpSpLocks/>
          </p:cNvGrpSpPr>
          <p:nvPr/>
        </p:nvGrpSpPr>
        <p:grpSpPr bwMode="auto">
          <a:xfrm>
            <a:off x="7691439" y="4000501"/>
            <a:ext cx="179387" cy="106363"/>
            <a:chOff x="6798011" y="4646919"/>
            <a:chExt cx="178883" cy="105374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95DADF5-5047-B947-8928-A385D88E0F5C}"/>
                </a:ext>
              </a:extLst>
            </p:cNvPr>
            <p:cNvCxnSpPr/>
            <p:nvPr/>
          </p:nvCxnSpPr>
          <p:spPr>
            <a:xfrm flipH="1" flipV="1">
              <a:off x="6798011" y="4706683"/>
              <a:ext cx="178883" cy="0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4F02BCE-4CE0-1A4F-B2A4-6431B405DF9C}"/>
                </a:ext>
              </a:extLst>
            </p:cNvPr>
            <p:cNvCxnSpPr/>
            <p:nvPr/>
          </p:nvCxnSpPr>
          <p:spPr>
            <a:xfrm flipV="1">
              <a:off x="6970562" y="4646919"/>
              <a:ext cx="0" cy="105374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07" name="Group 46">
            <a:extLst>
              <a:ext uri="{FF2B5EF4-FFF2-40B4-BE49-F238E27FC236}">
                <a16:creationId xmlns:a16="http://schemas.microsoft.com/office/drawing/2014/main" id="{DD3B2B9F-2A3B-3340-88AA-9D41C4E01AEC}"/>
              </a:ext>
            </a:extLst>
          </p:cNvPr>
          <p:cNvGrpSpPr>
            <a:grpSpLocks/>
          </p:cNvGrpSpPr>
          <p:nvPr/>
        </p:nvGrpSpPr>
        <p:grpSpPr bwMode="auto">
          <a:xfrm>
            <a:off x="7691439" y="3738564"/>
            <a:ext cx="73025" cy="104775"/>
            <a:chOff x="6903385" y="4646919"/>
            <a:chExt cx="73510" cy="10537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BCAA5FB-61D2-9A44-8636-C623E3F112AD}"/>
                </a:ext>
              </a:extLst>
            </p:cNvPr>
            <p:cNvCxnSpPr/>
            <p:nvPr/>
          </p:nvCxnSpPr>
          <p:spPr>
            <a:xfrm flipH="1" flipV="1">
              <a:off x="6903385" y="4699605"/>
              <a:ext cx="73510" cy="0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5E7102E-80FB-9145-A5C4-2A44F2A67D5F}"/>
                </a:ext>
              </a:extLst>
            </p:cNvPr>
            <p:cNvCxnSpPr/>
            <p:nvPr/>
          </p:nvCxnSpPr>
          <p:spPr>
            <a:xfrm flipV="1">
              <a:off x="6972100" y="4646919"/>
              <a:ext cx="0" cy="105374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26B6642-C9D6-264C-9FC4-14ECC16FFFCC}"/>
              </a:ext>
            </a:extLst>
          </p:cNvPr>
          <p:cNvSpPr/>
          <p:nvPr/>
        </p:nvSpPr>
        <p:spPr>
          <a:xfrm>
            <a:off x="7585076" y="3738564"/>
            <a:ext cx="106363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CF418F-06AD-D849-A0F3-02733B8002FE}"/>
              </a:ext>
            </a:extLst>
          </p:cNvPr>
          <p:cNvSpPr/>
          <p:nvPr/>
        </p:nvSpPr>
        <p:spPr>
          <a:xfrm>
            <a:off x="7585076" y="4000501"/>
            <a:ext cx="106363" cy="106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654E8D-74D3-6545-8FA3-22C1581EB869}"/>
              </a:ext>
            </a:extLst>
          </p:cNvPr>
          <p:cNvSpPr/>
          <p:nvPr/>
        </p:nvSpPr>
        <p:spPr>
          <a:xfrm>
            <a:off x="7585076" y="4264026"/>
            <a:ext cx="106363" cy="106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05B9A9-452B-1E48-B877-3E9AD24AC6CA}"/>
              </a:ext>
            </a:extLst>
          </p:cNvPr>
          <p:cNvSpPr/>
          <p:nvPr/>
        </p:nvSpPr>
        <p:spPr>
          <a:xfrm>
            <a:off x="7588251" y="4527551"/>
            <a:ext cx="106363" cy="106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0DB625-68CE-F14D-A595-095A0198F15C}"/>
              </a:ext>
            </a:extLst>
          </p:cNvPr>
          <p:cNvSpPr/>
          <p:nvPr/>
        </p:nvSpPr>
        <p:spPr>
          <a:xfrm>
            <a:off x="7585076" y="4791076"/>
            <a:ext cx="106363" cy="10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8713" name="Group 21">
            <a:extLst>
              <a:ext uri="{FF2B5EF4-FFF2-40B4-BE49-F238E27FC236}">
                <a16:creationId xmlns:a16="http://schemas.microsoft.com/office/drawing/2014/main" id="{116DBCDC-3DCB-D64A-A3D9-87A963078E46}"/>
              </a:ext>
            </a:extLst>
          </p:cNvPr>
          <p:cNvGrpSpPr>
            <a:grpSpLocks/>
          </p:cNvGrpSpPr>
          <p:nvPr/>
        </p:nvGrpSpPr>
        <p:grpSpPr bwMode="auto">
          <a:xfrm>
            <a:off x="7424738" y="3554413"/>
            <a:ext cx="1974850" cy="1592262"/>
            <a:chOff x="5900891" y="3410630"/>
            <a:chExt cx="1974457" cy="159162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7139C50-C75B-9949-8BF6-3FDC54582711}"/>
                </a:ext>
              </a:extLst>
            </p:cNvPr>
            <p:cNvCxnSpPr/>
            <p:nvPr/>
          </p:nvCxnSpPr>
          <p:spPr>
            <a:xfrm>
              <a:off x="6116748" y="3410630"/>
              <a:ext cx="0" cy="1591627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138B906-9898-4444-BE3D-B54213D9AAE1}"/>
                </a:ext>
              </a:extLst>
            </p:cNvPr>
            <p:cNvCxnSpPr/>
            <p:nvPr/>
          </p:nvCxnSpPr>
          <p:spPr>
            <a:xfrm flipH="1">
              <a:off x="5900891" y="4924501"/>
              <a:ext cx="1974457" cy="0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5E6AA57-9C13-0040-9830-A22271DD4305}"/>
                </a:ext>
              </a:extLst>
            </p:cNvPr>
            <p:cNvCxnSpPr/>
            <p:nvPr/>
          </p:nvCxnSpPr>
          <p:spPr>
            <a:xfrm>
              <a:off x="6500847" y="4916566"/>
              <a:ext cx="0" cy="85691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3772F46-621F-6744-83A9-05615AB402B9}"/>
                </a:ext>
              </a:extLst>
            </p:cNvPr>
            <p:cNvCxnSpPr/>
            <p:nvPr/>
          </p:nvCxnSpPr>
          <p:spPr>
            <a:xfrm>
              <a:off x="6884945" y="4916566"/>
              <a:ext cx="0" cy="85691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D21D13A-D006-2A4E-91F8-BFD30E6701B3}"/>
                </a:ext>
              </a:extLst>
            </p:cNvPr>
            <p:cNvCxnSpPr/>
            <p:nvPr/>
          </p:nvCxnSpPr>
          <p:spPr>
            <a:xfrm>
              <a:off x="7269044" y="4916566"/>
              <a:ext cx="0" cy="85691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1068B5-5D52-6742-A581-9505EFB1430F}"/>
                </a:ext>
              </a:extLst>
            </p:cNvPr>
            <p:cNvCxnSpPr/>
            <p:nvPr/>
          </p:nvCxnSpPr>
          <p:spPr>
            <a:xfrm>
              <a:off x="7653142" y="4916566"/>
              <a:ext cx="0" cy="85691"/>
            </a:xfrm>
            <a:prstGeom prst="line">
              <a:avLst/>
            </a:prstGeom>
            <a:ln w="12700" cmpd="sng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714" name="TextBox 56">
            <a:extLst>
              <a:ext uri="{FF2B5EF4-FFF2-40B4-BE49-F238E27FC236}">
                <a16:creationId xmlns:a16="http://schemas.microsoft.com/office/drawing/2014/main" id="{9ABD5698-2AE2-B344-B464-70D5DA72F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9588" y="2900364"/>
            <a:ext cx="90646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2000" bIns="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Upper 95% confidence limit</a:t>
            </a:r>
          </a:p>
        </p:txBody>
      </p:sp>
      <p:grpSp>
        <p:nvGrpSpPr>
          <p:cNvPr id="28715" name="Group 62">
            <a:extLst>
              <a:ext uri="{FF2B5EF4-FFF2-40B4-BE49-F238E27FC236}">
                <a16:creationId xmlns:a16="http://schemas.microsoft.com/office/drawing/2014/main" id="{262D5158-959C-9442-9640-328BDFB5F801}"/>
              </a:ext>
            </a:extLst>
          </p:cNvPr>
          <p:cNvGrpSpPr>
            <a:grpSpLocks/>
          </p:cNvGrpSpPr>
          <p:nvPr/>
        </p:nvGrpSpPr>
        <p:grpSpPr bwMode="auto">
          <a:xfrm>
            <a:off x="7423151" y="5176838"/>
            <a:ext cx="1973263" cy="195262"/>
            <a:chOff x="5898615" y="5059405"/>
            <a:chExt cx="1973519" cy="195312"/>
          </a:xfrm>
        </p:grpSpPr>
        <p:sp>
          <p:nvSpPr>
            <p:cNvPr id="28719" name="TextBox 57">
              <a:extLst>
                <a:ext uri="{FF2B5EF4-FFF2-40B4-BE49-F238E27FC236}">
                  <a16:creationId xmlns:a16="http://schemas.microsoft.com/office/drawing/2014/main" id="{0AAF466B-77FE-BA48-A13D-D0A5204E4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8615" y="5059405"/>
              <a:ext cx="438179" cy="1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8720" name="TextBox 58">
              <a:extLst>
                <a:ext uri="{FF2B5EF4-FFF2-40B4-BE49-F238E27FC236}">
                  <a16:creationId xmlns:a16="http://schemas.microsoft.com/office/drawing/2014/main" id="{D445AEC9-54AF-6948-A14B-D96C97740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2450" y="5059405"/>
              <a:ext cx="438179" cy="1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8721" name="TextBox 59">
              <a:extLst>
                <a:ext uri="{FF2B5EF4-FFF2-40B4-BE49-F238E27FC236}">
                  <a16:creationId xmlns:a16="http://schemas.microsoft.com/office/drawing/2014/main" id="{A1494BCC-6DB1-6041-B130-AAD1DF9E5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6285" y="5059405"/>
              <a:ext cx="438179" cy="1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28722" name="TextBox 60">
              <a:extLst>
                <a:ext uri="{FF2B5EF4-FFF2-40B4-BE49-F238E27FC236}">
                  <a16:creationId xmlns:a16="http://schemas.microsoft.com/office/drawing/2014/main" id="{994A4129-7BBA-4C44-A654-7155ABD26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0120" y="5059405"/>
              <a:ext cx="438179" cy="1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28723" name="TextBox 61">
              <a:extLst>
                <a:ext uri="{FF2B5EF4-FFF2-40B4-BE49-F238E27FC236}">
                  <a16:creationId xmlns:a16="http://schemas.microsoft.com/office/drawing/2014/main" id="{CB83D19B-B3FB-D447-9D79-0427006F4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3955" y="5059405"/>
              <a:ext cx="438179" cy="1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373737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28716" name="TextBox 45">
            <a:extLst>
              <a:ext uri="{FF2B5EF4-FFF2-40B4-BE49-F238E27FC236}">
                <a16:creationId xmlns:a16="http://schemas.microsoft.com/office/drawing/2014/main" id="{34FF9346-675B-EF4A-8EAC-7A8D66461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900364"/>
            <a:ext cx="1181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2000" bIns="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 of eligible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couples reporting specific sex act</a:t>
            </a:r>
          </a:p>
        </p:txBody>
      </p:sp>
      <p:sp>
        <p:nvSpPr>
          <p:cNvPr id="28717" name="TextBox 49">
            <a:extLst>
              <a:ext uri="{FF2B5EF4-FFF2-40B4-BE49-F238E27FC236}">
                <a16:creationId xmlns:a16="http://schemas.microsoft.com/office/drawing/2014/main" id="{85508213-833A-2945-9D00-455C383EE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9" y="2900364"/>
            <a:ext cx="10048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2000" bIns="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Couple-years of follow-up</a:t>
            </a:r>
          </a:p>
        </p:txBody>
      </p:sp>
      <p:sp>
        <p:nvSpPr>
          <p:cNvPr id="28718" name="TextBox 50">
            <a:extLst>
              <a:ext uri="{FF2B5EF4-FFF2-40B4-BE49-F238E27FC236}">
                <a16:creationId xmlns:a16="http://schemas.microsoft.com/office/drawing/2014/main" id="{BDC8B1D5-24EF-C64A-9AA5-200CD2902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738" y="5375275"/>
            <a:ext cx="19748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2000" bIns="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373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Rate of within-couple transmission, per 100 couple-years of follow-up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999D5-7F6A-47BB-809F-3CE19CB8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U=U: Building the evidence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CD81EF7B-74B7-48E6-801E-DE71BDF0F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370638"/>
            <a:ext cx="8229600" cy="304800"/>
          </a:xfrm>
        </p:spPr>
        <p:txBody>
          <a:bodyPr/>
          <a:lstStyle/>
          <a:p>
            <a:pPr eaLnBrk="1" hangingPunct="1"/>
            <a:r>
              <a:rPr lang="is-IS" altLang="en-US" dirty="0">
                <a:solidFill>
                  <a:srgbClr val="9B9B9B"/>
                </a:solidFill>
                <a:ea typeface="ＭＳ Ｐゴシック" panose="020B0600070205080204" pitchFamily="34" charset="-128"/>
              </a:rPr>
              <a:t>Rodger AJ et al. JAMA 2016;316(2):171–81.</a:t>
            </a:r>
            <a:endParaRPr lang="en-US" altLang="en-US" dirty="0">
              <a:solidFill>
                <a:srgbClr val="9B9B9B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373737"/>
      </a:dk1>
      <a:lt1>
        <a:sysClr val="window" lastClr="FFFFFF"/>
      </a:lt1>
      <a:dk2>
        <a:srgbClr val="1F497D"/>
      </a:dk2>
      <a:lt2>
        <a:srgbClr val="EEECE1"/>
      </a:lt2>
      <a:accent1>
        <a:srgbClr val="B9002F"/>
      </a:accent1>
      <a:accent2>
        <a:srgbClr val="D6565F"/>
      </a:accent2>
      <a:accent3>
        <a:srgbClr val="F8E7E6"/>
      </a:accent3>
      <a:accent4>
        <a:srgbClr val="6C6C6C"/>
      </a:accent4>
      <a:accent5>
        <a:srgbClr val="4D3768"/>
      </a:accent5>
      <a:accent6>
        <a:srgbClr val="65832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9342CA75CB7340B88E2BECBC0CD492" ma:contentTypeVersion="13" ma:contentTypeDescription="Create a new document." ma:contentTypeScope="" ma:versionID="0e44321ddc3625532b3539c46f817557">
  <xsd:schema xmlns:xsd="http://www.w3.org/2001/XMLSchema" xmlns:xs="http://www.w3.org/2001/XMLSchema" xmlns:p="http://schemas.microsoft.com/office/2006/metadata/properties" xmlns:ns3="f3d9e211-30a3-4987-abc1-9e40f2812db7" xmlns:ns4="984d1e94-356f-49a8-9ed7-12611895719d" targetNamespace="http://schemas.microsoft.com/office/2006/metadata/properties" ma:root="true" ma:fieldsID="c3c4a390361fd97d1b1b7cf2ed10a3a7" ns3:_="" ns4:_="">
    <xsd:import namespace="f3d9e211-30a3-4987-abc1-9e40f2812db7"/>
    <xsd:import namespace="984d1e94-356f-49a8-9ed7-1261189571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9e211-30a3-4987-abc1-9e40f2812d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d1e94-356f-49a8-9ed7-1261189571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65B137-5359-41E5-BEF7-30245630B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d9e211-30a3-4987-abc1-9e40f2812db7"/>
    <ds:schemaRef ds:uri="984d1e94-356f-49a8-9ed7-1261189571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32B463-CE57-4E5D-AA7C-2B8668F7CFB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984d1e94-356f-49a8-9ed7-12611895719d"/>
    <ds:schemaRef ds:uri="f3d9e211-30a3-4987-abc1-9e40f2812db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14996</TotalTime>
  <Words>3164</Words>
  <Application>Microsoft Macintosh PowerPoint</Application>
  <PresentationFormat>Widescreen</PresentationFormat>
  <Paragraphs>378</Paragraphs>
  <Slides>28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.AppleSystemUIFont</vt:lpstr>
      <vt:lpstr>Arial</vt:lpstr>
      <vt:lpstr>Calibri</vt:lpstr>
      <vt:lpstr>Tahoma</vt:lpstr>
      <vt:lpstr>Wingdings</vt:lpstr>
      <vt:lpstr>Office Theme</vt:lpstr>
      <vt:lpstr>Excel.Chart.8</vt:lpstr>
      <vt:lpstr>     Undetectable = Untransmittable (U = U)</vt:lpstr>
      <vt:lpstr>U=U: Building the evidence</vt:lpstr>
      <vt:lpstr>U=U: Building the evidence</vt:lpstr>
      <vt:lpstr>U=U: Building the evidence</vt:lpstr>
      <vt:lpstr>U=U: Building the evidence</vt:lpstr>
      <vt:lpstr>U=U: Building the evidence</vt:lpstr>
      <vt:lpstr>U=U: Building the evidence</vt:lpstr>
      <vt:lpstr>U=U: Building the evidence</vt:lpstr>
      <vt:lpstr>U=U: Building the evidence</vt:lpstr>
      <vt:lpstr>U=U: Building the evidence</vt:lpstr>
      <vt:lpstr>U=U: Building the evidence</vt:lpstr>
      <vt:lpstr>Why this is important</vt:lpstr>
      <vt:lpstr>PowerPoint Presentation</vt:lpstr>
      <vt:lpstr>U=U Information-Sharing by Healthcare Providers</vt:lpstr>
      <vt:lpstr>Individual and public health impact of U = U</vt:lpstr>
      <vt:lpstr>Communicating the message</vt:lpstr>
      <vt:lpstr>Multiple UK and international resources</vt:lpstr>
      <vt:lpstr>PowerPoint Presentation</vt:lpstr>
      <vt:lpstr>Communicating the message</vt:lpstr>
      <vt:lpstr>Putting this into practice</vt:lpstr>
      <vt:lpstr>PowerPoint Presentation</vt:lpstr>
      <vt:lpstr>Viral load blips and low level viraemia</vt:lpstr>
      <vt:lpstr>Breast Feeding (and other settings)</vt:lpstr>
      <vt:lpstr>What about STIs?</vt:lpstr>
      <vt:lpstr>The language we use If you believe it, so will they….</vt:lpstr>
      <vt:lpstr>British HIV Association (BHIVA) are clear on U = U</vt:lpstr>
      <vt:lpstr>Zero risk, Zero excuses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Michael Brady</cp:lastModifiedBy>
  <cp:revision>472</cp:revision>
  <dcterms:created xsi:type="dcterms:W3CDTF">2010-04-12T23:12:02Z</dcterms:created>
  <dcterms:modified xsi:type="dcterms:W3CDTF">2023-06-05T15:45:59Z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0x010100BC9342CA75CB7340B88E2BECBC0CD492</vt:lpwstr>
  </property>
  <property fmtid="{D5CDD505-2E9C-101B-9397-08002B2CF9AE}" pid="3" name="_Version">
    <vt:lpwstr/>
  </property>
  <property fmtid="{D5CDD505-2E9C-101B-9397-08002B2CF9AE}" pid="4" name="_Status">
    <vt:lpwstr>Not Started</vt:lpwstr>
  </property>
  <property fmtid="{D5CDD505-2E9C-101B-9397-08002B2CF9AE}" pid="5" name="MSIP_Label_16de74a9-4f8a-4c74-b507-22417e17d25b_Enabled">
    <vt:lpwstr>true</vt:lpwstr>
  </property>
  <property fmtid="{D5CDD505-2E9C-101B-9397-08002B2CF9AE}" pid="6" name="MSIP_Label_16de74a9-4f8a-4c74-b507-22417e17d25b_SetDate">
    <vt:lpwstr>2021-07-26T15:36:41Z</vt:lpwstr>
  </property>
  <property fmtid="{D5CDD505-2E9C-101B-9397-08002B2CF9AE}" pid="7" name="MSIP_Label_16de74a9-4f8a-4c74-b507-22417e17d25b_Method">
    <vt:lpwstr>Privileged</vt:lpwstr>
  </property>
  <property fmtid="{D5CDD505-2E9C-101B-9397-08002B2CF9AE}" pid="8" name="MSIP_Label_16de74a9-4f8a-4c74-b507-22417e17d25b_Name">
    <vt:lpwstr>16de74a9-4f8a-4c74-b507-22417e17d25b</vt:lpwstr>
  </property>
  <property fmtid="{D5CDD505-2E9C-101B-9397-08002B2CF9AE}" pid="9" name="MSIP_Label_16de74a9-4f8a-4c74-b507-22417e17d25b_SiteId">
    <vt:lpwstr>a5a8bcaa-3292-41e6-b735-5e8b21f4dbfd</vt:lpwstr>
  </property>
  <property fmtid="{D5CDD505-2E9C-101B-9397-08002B2CF9AE}" pid="10" name="MSIP_Label_16de74a9-4f8a-4c74-b507-22417e17d25b_ActionId">
    <vt:lpwstr>0d99f0de-f2a0-4f17-9ce9-eb6f4b9e4008</vt:lpwstr>
  </property>
  <property fmtid="{D5CDD505-2E9C-101B-9397-08002B2CF9AE}" pid="11" name="MSIP_Label_16de74a9-4f8a-4c74-b507-22417e17d25b_ContentBits">
    <vt:lpwstr>0</vt:lpwstr>
  </property>
</Properties>
</file>